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aira Bold" charset="1" panose="00000800000000000000"/>
      <p:regular r:id="rId13"/>
    </p:embeddedFont>
    <p:embeddedFont>
      <p:font typeface="DejaVu Serif Bold" charset="1" panose="02060803050605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png" Type="http://schemas.openxmlformats.org/officeDocument/2006/relationships/image"/><Relationship Id="rId16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png" Type="http://schemas.openxmlformats.org/officeDocument/2006/relationships/image"/><Relationship Id="rId12" Target="../media/image31.png" Type="http://schemas.openxmlformats.org/officeDocument/2006/relationships/image"/><Relationship Id="rId13" Target="../media/image32.png" Type="http://schemas.openxmlformats.org/officeDocument/2006/relationships/image"/><Relationship Id="rId14" Target="../media/image33.png" Type="http://schemas.openxmlformats.org/officeDocument/2006/relationships/image"/><Relationship Id="rId15" Target="../media/image3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5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6735" y="-4006735"/>
            <a:ext cx="10274531" cy="18288000"/>
          </a:xfrm>
          <a:custGeom>
            <a:avLst/>
            <a:gdLst/>
            <a:ahLst/>
            <a:cxnLst/>
            <a:rect r="r" b="b" t="t" l="l"/>
            <a:pathLst>
              <a:path h="18288000" w="10274531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6025" y="1939163"/>
            <a:ext cx="13363575" cy="7477125"/>
            <a:chOff x="0" y="0"/>
            <a:chExt cx="3420621" cy="19138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20621" cy="1913890"/>
            </a:xfrm>
            <a:custGeom>
              <a:avLst/>
              <a:gdLst/>
              <a:ahLst/>
              <a:cxnLst/>
              <a:rect r="r" b="b" t="t" l="l"/>
              <a:pathLst>
                <a:path h="1913890" w="3420621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308025" y="656615"/>
            <a:ext cx="13671950" cy="8973771"/>
          </a:xfrm>
          <a:custGeom>
            <a:avLst/>
            <a:gdLst/>
            <a:ahLst/>
            <a:cxnLst/>
            <a:rect r="r" b="b" t="t" l="l"/>
            <a:pathLst>
              <a:path h="8973771" w="13671950">
                <a:moveTo>
                  <a:pt x="0" y="0"/>
                </a:moveTo>
                <a:lnTo>
                  <a:pt x="13671950" y="0"/>
                </a:lnTo>
                <a:lnTo>
                  <a:pt x="13671950" y="8973770"/>
                </a:lnTo>
                <a:lnTo>
                  <a:pt x="0" y="8973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48198" y="3200400"/>
            <a:ext cx="1345552" cy="1054423"/>
          </a:xfrm>
          <a:custGeom>
            <a:avLst/>
            <a:gdLst/>
            <a:ahLst/>
            <a:cxnLst/>
            <a:rect r="r" b="b" t="t" l="l"/>
            <a:pathLst>
              <a:path h="1054423" w="1345552">
                <a:moveTo>
                  <a:pt x="0" y="0"/>
                </a:moveTo>
                <a:lnTo>
                  <a:pt x="1345551" y="0"/>
                </a:lnTo>
                <a:lnTo>
                  <a:pt x="1345551" y="1054423"/>
                </a:lnTo>
                <a:lnTo>
                  <a:pt x="0" y="1054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36163">
            <a:off x="1580301" y="5195494"/>
            <a:ext cx="1811447" cy="3343275"/>
          </a:xfrm>
          <a:custGeom>
            <a:avLst/>
            <a:gdLst/>
            <a:ahLst/>
            <a:cxnLst/>
            <a:rect r="r" b="b" t="t" l="l"/>
            <a:pathLst>
              <a:path h="3343275" w="1811447">
                <a:moveTo>
                  <a:pt x="0" y="0"/>
                </a:moveTo>
                <a:lnTo>
                  <a:pt x="1811448" y="0"/>
                </a:lnTo>
                <a:lnTo>
                  <a:pt x="1811448" y="3343275"/>
                </a:lnTo>
                <a:lnTo>
                  <a:pt x="0" y="3343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41796" y="3580976"/>
            <a:ext cx="6768965" cy="5435684"/>
          </a:xfrm>
          <a:custGeom>
            <a:avLst/>
            <a:gdLst/>
            <a:ahLst/>
            <a:cxnLst/>
            <a:rect r="r" b="b" t="t" l="l"/>
            <a:pathLst>
              <a:path h="5435684" w="6768965">
                <a:moveTo>
                  <a:pt x="0" y="0"/>
                </a:moveTo>
                <a:lnTo>
                  <a:pt x="6768964" y="0"/>
                </a:lnTo>
                <a:lnTo>
                  <a:pt x="6768964" y="5435684"/>
                </a:lnTo>
                <a:lnTo>
                  <a:pt x="0" y="54356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301194" y="2332709"/>
            <a:ext cx="11274128" cy="1394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36"/>
              </a:lnSpc>
            </a:pPr>
            <a:r>
              <a:rPr lang="en-US" sz="9849">
                <a:solidFill>
                  <a:srgbClr val="E5645E"/>
                </a:solidFill>
                <a:latin typeface="Saira Bold"/>
              </a:rPr>
              <a:t>Sáng tạo rối que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6735" y="-4006735"/>
            <a:ext cx="10274531" cy="18288000"/>
          </a:xfrm>
          <a:custGeom>
            <a:avLst/>
            <a:gdLst/>
            <a:ahLst/>
            <a:cxnLst/>
            <a:rect r="r" b="b" t="t" l="l"/>
            <a:pathLst>
              <a:path h="18288000" w="10274531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42062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3420621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29267" cy="11965028"/>
            </a:xfrm>
            <a:custGeom>
              <a:avLst/>
              <a:gdLst/>
              <a:ahLst/>
              <a:cxnLst/>
              <a:rect r="r" b="b" t="t" l="l"/>
              <a:pathLst>
                <a:path h="11965028" w="18229267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4022626" y="7048500"/>
            <a:ext cx="2527498" cy="1865753"/>
          </a:xfrm>
          <a:custGeom>
            <a:avLst/>
            <a:gdLst/>
            <a:ahLst/>
            <a:cxnLst/>
            <a:rect r="r" b="b" t="t" l="l"/>
            <a:pathLst>
              <a:path h="1865753" w="2527498">
                <a:moveTo>
                  <a:pt x="0" y="0"/>
                </a:moveTo>
                <a:lnTo>
                  <a:pt x="2527498" y="0"/>
                </a:lnTo>
                <a:lnTo>
                  <a:pt x="2527498" y="1865753"/>
                </a:lnTo>
                <a:lnTo>
                  <a:pt x="0" y="1865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429399" y="4446362"/>
            <a:ext cx="2527498" cy="1865753"/>
            <a:chOff x="0" y="0"/>
            <a:chExt cx="3369998" cy="248767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69998" cy="2487671"/>
            </a:xfrm>
            <a:custGeom>
              <a:avLst/>
              <a:gdLst/>
              <a:ahLst/>
              <a:cxnLst/>
              <a:rect r="r" b="b" t="t" l="l"/>
              <a:pathLst>
                <a:path h="2487671" w="3369998">
                  <a:moveTo>
                    <a:pt x="0" y="0"/>
                  </a:moveTo>
                  <a:lnTo>
                    <a:pt x="3369998" y="0"/>
                  </a:lnTo>
                  <a:lnTo>
                    <a:pt x="3369998" y="2487671"/>
                  </a:lnTo>
                  <a:lnTo>
                    <a:pt x="0" y="2487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681661" y="914905"/>
              <a:ext cx="1778076" cy="6007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441762" y="4376220"/>
            <a:ext cx="2616962" cy="1983077"/>
            <a:chOff x="0" y="0"/>
            <a:chExt cx="3489282" cy="264410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489282" cy="2644103"/>
            </a:xfrm>
            <a:custGeom>
              <a:avLst/>
              <a:gdLst/>
              <a:ahLst/>
              <a:cxnLst/>
              <a:rect r="r" b="b" t="t" l="l"/>
              <a:pathLst>
                <a:path h="2644103" w="3489282">
                  <a:moveTo>
                    <a:pt x="0" y="0"/>
                  </a:moveTo>
                  <a:lnTo>
                    <a:pt x="3489282" y="0"/>
                  </a:lnTo>
                  <a:lnTo>
                    <a:pt x="3489282" y="2644103"/>
                  </a:lnTo>
                  <a:lnTo>
                    <a:pt x="0" y="2644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327" t="0" r="-1327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05789" y="973976"/>
              <a:ext cx="1841013" cy="629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3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901900" y="7048500"/>
            <a:ext cx="2527498" cy="1865753"/>
          </a:xfrm>
          <a:custGeom>
            <a:avLst/>
            <a:gdLst/>
            <a:ahLst/>
            <a:cxnLst/>
            <a:rect r="r" b="b" t="t" l="l"/>
            <a:pathLst>
              <a:path h="1865753" w="2527498">
                <a:moveTo>
                  <a:pt x="0" y="0"/>
                </a:moveTo>
                <a:lnTo>
                  <a:pt x="2527499" y="0"/>
                </a:lnTo>
                <a:lnTo>
                  <a:pt x="2527499" y="1865753"/>
                </a:lnTo>
                <a:lnTo>
                  <a:pt x="0" y="1865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447414" y="7048500"/>
            <a:ext cx="2527498" cy="1865753"/>
          </a:xfrm>
          <a:custGeom>
            <a:avLst/>
            <a:gdLst/>
            <a:ahLst/>
            <a:cxnLst/>
            <a:rect r="r" b="b" t="t" l="l"/>
            <a:pathLst>
              <a:path h="1865753" w="2527498">
                <a:moveTo>
                  <a:pt x="0" y="0"/>
                </a:moveTo>
                <a:lnTo>
                  <a:pt x="2527498" y="0"/>
                </a:lnTo>
                <a:lnTo>
                  <a:pt x="2527498" y="1865753"/>
                </a:lnTo>
                <a:lnTo>
                  <a:pt x="0" y="1865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764358" y="4407224"/>
            <a:ext cx="2766783" cy="2042389"/>
          </a:xfrm>
          <a:custGeom>
            <a:avLst/>
            <a:gdLst/>
            <a:ahLst/>
            <a:cxnLst/>
            <a:rect r="r" b="b" t="t" l="l"/>
            <a:pathLst>
              <a:path h="2042389" w="2766783">
                <a:moveTo>
                  <a:pt x="0" y="0"/>
                </a:moveTo>
                <a:lnTo>
                  <a:pt x="2766783" y="0"/>
                </a:lnTo>
                <a:lnTo>
                  <a:pt x="2766783" y="2042388"/>
                </a:lnTo>
                <a:lnTo>
                  <a:pt x="0" y="2042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236659" y="4667959"/>
            <a:ext cx="1796516" cy="1801018"/>
          </a:xfrm>
          <a:custGeom>
            <a:avLst/>
            <a:gdLst/>
            <a:ahLst/>
            <a:cxnLst/>
            <a:rect r="r" b="b" t="t" l="l"/>
            <a:pathLst>
              <a:path h="1801018" w="1796516">
                <a:moveTo>
                  <a:pt x="0" y="0"/>
                </a:moveTo>
                <a:lnTo>
                  <a:pt x="1796515" y="0"/>
                </a:lnTo>
                <a:lnTo>
                  <a:pt x="1796515" y="1801018"/>
                </a:lnTo>
                <a:lnTo>
                  <a:pt x="0" y="1801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712241" y="4717139"/>
            <a:ext cx="1470345" cy="1422559"/>
          </a:xfrm>
          <a:custGeom>
            <a:avLst/>
            <a:gdLst/>
            <a:ahLst/>
            <a:cxnLst/>
            <a:rect r="r" b="b" t="t" l="l"/>
            <a:pathLst>
              <a:path h="1422559" w="1470345">
                <a:moveTo>
                  <a:pt x="0" y="0"/>
                </a:moveTo>
                <a:lnTo>
                  <a:pt x="1470345" y="0"/>
                </a:lnTo>
                <a:lnTo>
                  <a:pt x="1470345" y="1422559"/>
                </a:lnTo>
                <a:lnTo>
                  <a:pt x="0" y="1422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362072" y="7485408"/>
            <a:ext cx="1584846" cy="1204483"/>
          </a:xfrm>
          <a:custGeom>
            <a:avLst/>
            <a:gdLst/>
            <a:ahLst/>
            <a:cxnLst/>
            <a:rect r="r" b="b" t="t" l="l"/>
            <a:pathLst>
              <a:path h="1204483" w="1584846">
                <a:moveTo>
                  <a:pt x="0" y="0"/>
                </a:moveTo>
                <a:lnTo>
                  <a:pt x="1584847" y="0"/>
                </a:lnTo>
                <a:lnTo>
                  <a:pt x="1584847" y="1204483"/>
                </a:lnTo>
                <a:lnTo>
                  <a:pt x="0" y="1204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3311259">
            <a:off x="4615436" y="4267404"/>
            <a:ext cx="269612" cy="2382768"/>
          </a:xfrm>
          <a:custGeom>
            <a:avLst/>
            <a:gdLst/>
            <a:ahLst/>
            <a:cxnLst/>
            <a:rect r="r" b="b" t="t" l="l"/>
            <a:pathLst>
              <a:path h="2382768" w="269612">
                <a:moveTo>
                  <a:pt x="0" y="0"/>
                </a:moveTo>
                <a:lnTo>
                  <a:pt x="269613" y="0"/>
                </a:lnTo>
                <a:lnTo>
                  <a:pt x="269613" y="2382768"/>
                </a:lnTo>
                <a:lnTo>
                  <a:pt x="0" y="23827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4365" r="0" b="-4365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267392" y="7432906"/>
            <a:ext cx="1531565" cy="1309488"/>
          </a:xfrm>
          <a:custGeom>
            <a:avLst/>
            <a:gdLst/>
            <a:ahLst/>
            <a:cxnLst/>
            <a:rect r="r" b="b" t="t" l="l"/>
            <a:pathLst>
              <a:path h="1309488" w="1531565">
                <a:moveTo>
                  <a:pt x="0" y="0"/>
                </a:moveTo>
                <a:lnTo>
                  <a:pt x="1531565" y="0"/>
                </a:lnTo>
                <a:lnTo>
                  <a:pt x="1531565" y="1309488"/>
                </a:lnTo>
                <a:lnTo>
                  <a:pt x="0" y="130948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242171" y="7396052"/>
            <a:ext cx="937983" cy="1170650"/>
          </a:xfrm>
          <a:custGeom>
            <a:avLst/>
            <a:gdLst/>
            <a:ahLst/>
            <a:cxnLst/>
            <a:rect r="r" b="b" t="t" l="l"/>
            <a:pathLst>
              <a:path h="1170650" w="937983">
                <a:moveTo>
                  <a:pt x="0" y="0"/>
                </a:moveTo>
                <a:lnTo>
                  <a:pt x="937984" y="0"/>
                </a:lnTo>
                <a:lnTo>
                  <a:pt x="937984" y="1170650"/>
                </a:lnTo>
                <a:lnTo>
                  <a:pt x="0" y="11706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3329957" y="2334597"/>
            <a:ext cx="11671385" cy="1735918"/>
            <a:chOff x="0" y="0"/>
            <a:chExt cx="15561846" cy="2314557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1758896"/>
              <a:ext cx="15561846" cy="555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40"/>
                </a:lnSpc>
                <a:spcBef>
                  <a:spcPct val="0"/>
                </a:spcBef>
              </a:pP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0"/>
              <a:ext cx="15561846" cy="1574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360"/>
                </a:lnSpc>
                <a:spcBef>
                  <a:spcPct val="0"/>
                </a:spcBef>
              </a:pPr>
              <a:r>
                <a:rPr lang="en-US" sz="7800">
                  <a:solidFill>
                    <a:srgbClr val="E5645E"/>
                  </a:solidFill>
                  <a:latin typeface="Saira Bold"/>
                </a:rPr>
                <a:t>Chuẩn bị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6735" y="-4006735"/>
            <a:ext cx="10274531" cy="18288000"/>
          </a:xfrm>
          <a:custGeom>
            <a:avLst/>
            <a:gdLst/>
            <a:ahLst/>
            <a:cxnLst/>
            <a:rect r="r" b="b" t="t" l="l"/>
            <a:pathLst>
              <a:path h="18288000" w="10274531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42062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3420621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29267" cy="11965028"/>
            </a:xfrm>
            <a:custGeom>
              <a:avLst/>
              <a:gdLst/>
              <a:ahLst/>
              <a:cxnLst/>
              <a:rect r="r" b="b" t="t" l="l"/>
              <a:pathLst>
                <a:path h="11965028" w="18229267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125772" y="5900198"/>
            <a:ext cx="5007704" cy="3132091"/>
          </a:xfrm>
          <a:custGeom>
            <a:avLst/>
            <a:gdLst/>
            <a:ahLst/>
            <a:cxnLst/>
            <a:rect r="r" b="b" t="t" l="l"/>
            <a:pathLst>
              <a:path h="3132091" w="5007704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6994640"/>
            <a:ext cx="3004575" cy="2037648"/>
          </a:xfrm>
          <a:custGeom>
            <a:avLst/>
            <a:gdLst/>
            <a:ahLst/>
            <a:cxnLst/>
            <a:rect r="r" b="b" t="t" l="l"/>
            <a:pathLst>
              <a:path h="2037648" w="3004575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129248">
            <a:off x="15300608" y="2307984"/>
            <a:ext cx="1442095" cy="2661584"/>
          </a:xfrm>
          <a:custGeom>
            <a:avLst/>
            <a:gdLst/>
            <a:ahLst/>
            <a:cxnLst/>
            <a:rect r="r" b="b" t="t" l="l"/>
            <a:pathLst>
              <a:path h="2661584" w="1442095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833349" y="1994626"/>
            <a:ext cx="8399735" cy="6297748"/>
          </a:xfrm>
          <a:custGeom>
            <a:avLst/>
            <a:gdLst/>
            <a:ahLst/>
            <a:cxnLst/>
            <a:rect r="r" b="b" t="t" l="l"/>
            <a:pathLst>
              <a:path h="6297748" w="8399735">
                <a:moveTo>
                  <a:pt x="0" y="0"/>
                </a:moveTo>
                <a:lnTo>
                  <a:pt x="8399735" y="0"/>
                </a:lnTo>
                <a:lnTo>
                  <a:pt x="8399735" y="6297748"/>
                </a:lnTo>
                <a:lnTo>
                  <a:pt x="0" y="6297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833349" y="8187599"/>
            <a:ext cx="8399735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5645E"/>
                </a:solidFill>
                <a:latin typeface="DejaVu Serif Bold"/>
              </a:rPr>
              <a:t>Các mẫu rối que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6735" y="-4006735"/>
            <a:ext cx="10274531" cy="18288000"/>
          </a:xfrm>
          <a:custGeom>
            <a:avLst/>
            <a:gdLst/>
            <a:ahLst/>
            <a:cxnLst/>
            <a:rect r="r" b="b" t="t" l="l"/>
            <a:pathLst>
              <a:path h="18288000" w="10274531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42062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3420621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29267" cy="11965028"/>
            </a:xfrm>
            <a:custGeom>
              <a:avLst/>
              <a:gdLst/>
              <a:ahLst/>
              <a:cxnLst/>
              <a:rect r="r" b="b" t="t" l="l"/>
              <a:pathLst>
                <a:path h="11965028" w="18229267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125772" y="5900198"/>
            <a:ext cx="5007704" cy="3132091"/>
          </a:xfrm>
          <a:custGeom>
            <a:avLst/>
            <a:gdLst/>
            <a:ahLst/>
            <a:cxnLst/>
            <a:rect r="r" b="b" t="t" l="l"/>
            <a:pathLst>
              <a:path h="3132091" w="5007704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6994640"/>
            <a:ext cx="3004575" cy="2037648"/>
          </a:xfrm>
          <a:custGeom>
            <a:avLst/>
            <a:gdLst/>
            <a:ahLst/>
            <a:cxnLst/>
            <a:rect r="r" b="b" t="t" l="l"/>
            <a:pathLst>
              <a:path h="2037648" w="3004575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129248">
            <a:off x="15300608" y="2307984"/>
            <a:ext cx="1442095" cy="2661584"/>
          </a:xfrm>
          <a:custGeom>
            <a:avLst/>
            <a:gdLst/>
            <a:ahLst/>
            <a:cxnLst/>
            <a:rect r="r" b="b" t="t" l="l"/>
            <a:pathLst>
              <a:path h="2661584" w="1442095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0994" y="3068877"/>
            <a:ext cx="4987310" cy="2950825"/>
          </a:xfrm>
          <a:custGeom>
            <a:avLst/>
            <a:gdLst/>
            <a:ahLst/>
            <a:cxnLst/>
            <a:rect r="r" b="b" t="t" l="l"/>
            <a:pathLst>
              <a:path h="2950825" w="4987310">
                <a:moveTo>
                  <a:pt x="0" y="0"/>
                </a:moveTo>
                <a:lnTo>
                  <a:pt x="4987310" y="0"/>
                </a:lnTo>
                <a:lnTo>
                  <a:pt x="4987310" y="2950825"/>
                </a:lnTo>
                <a:lnTo>
                  <a:pt x="0" y="2950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463150" y="3008415"/>
            <a:ext cx="4101740" cy="3071748"/>
          </a:xfrm>
          <a:custGeom>
            <a:avLst/>
            <a:gdLst/>
            <a:ahLst/>
            <a:cxnLst/>
            <a:rect r="r" b="b" t="t" l="l"/>
            <a:pathLst>
              <a:path h="3071748" w="4101740">
                <a:moveTo>
                  <a:pt x="0" y="0"/>
                </a:moveTo>
                <a:lnTo>
                  <a:pt x="4101740" y="0"/>
                </a:lnTo>
                <a:lnTo>
                  <a:pt x="4101740" y="3071748"/>
                </a:lnTo>
                <a:lnTo>
                  <a:pt x="0" y="30717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833349" y="8187599"/>
            <a:ext cx="8399735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E5645E"/>
                </a:solidFill>
                <a:latin typeface="DejaVu Serif Bold"/>
              </a:rPr>
              <a:t>Các mẫu rối que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6735" y="-4006735"/>
            <a:ext cx="10274531" cy="18288000"/>
          </a:xfrm>
          <a:custGeom>
            <a:avLst/>
            <a:gdLst/>
            <a:ahLst/>
            <a:cxnLst/>
            <a:rect r="r" b="b" t="t" l="l"/>
            <a:pathLst>
              <a:path h="18288000" w="10274531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42062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3420621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29267" cy="11965028"/>
            </a:xfrm>
            <a:custGeom>
              <a:avLst/>
              <a:gdLst/>
              <a:ahLst/>
              <a:cxnLst/>
              <a:rect r="r" b="b" t="t" l="l"/>
              <a:pathLst>
                <a:path h="11965028" w="18229267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125772" y="5900198"/>
            <a:ext cx="5007704" cy="3132091"/>
          </a:xfrm>
          <a:custGeom>
            <a:avLst/>
            <a:gdLst/>
            <a:ahLst/>
            <a:cxnLst/>
            <a:rect r="r" b="b" t="t" l="l"/>
            <a:pathLst>
              <a:path h="3132091" w="5007704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6994640"/>
            <a:ext cx="3004575" cy="2037648"/>
          </a:xfrm>
          <a:custGeom>
            <a:avLst/>
            <a:gdLst/>
            <a:ahLst/>
            <a:cxnLst/>
            <a:rect r="r" b="b" t="t" l="l"/>
            <a:pathLst>
              <a:path h="2037648" w="3004575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1129248">
            <a:off x="15300608" y="2307984"/>
            <a:ext cx="1442095" cy="2661584"/>
          </a:xfrm>
          <a:custGeom>
            <a:avLst/>
            <a:gdLst/>
            <a:ahLst/>
            <a:cxnLst/>
            <a:rect r="r" b="b" t="t" l="l"/>
            <a:pathLst>
              <a:path h="2661584" w="1442095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614682" y="2734121"/>
            <a:ext cx="4599674" cy="4818757"/>
          </a:xfrm>
          <a:custGeom>
            <a:avLst/>
            <a:gdLst/>
            <a:ahLst/>
            <a:cxnLst/>
            <a:rect r="r" b="b" t="t" l="l"/>
            <a:pathLst>
              <a:path h="4818757" w="4599674">
                <a:moveTo>
                  <a:pt x="0" y="0"/>
                </a:moveTo>
                <a:lnTo>
                  <a:pt x="4599674" y="0"/>
                </a:lnTo>
                <a:lnTo>
                  <a:pt x="4599674" y="4818758"/>
                </a:lnTo>
                <a:lnTo>
                  <a:pt x="0" y="48187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2665" t="0" r="-12730" b="-11166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6735" y="-4006735"/>
            <a:ext cx="10274531" cy="18288000"/>
          </a:xfrm>
          <a:custGeom>
            <a:avLst/>
            <a:gdLst/>
            <a:ahLst/>
            <a:cxnLst/>
            <a:rect r="r" b="b" t="t" l="l"/>
            <a:pathLst>
              <a:path h="18288000" w="10274531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86603" y="373360"/>
            <a:ext cx="14535053" cy="9540280"/>
            <a:chOff x="0" y="0"/>
            <a:chExt cx="19380070" cy="1272037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52316" y="1818020"/>
              <a:ext cx="18942947" cy="10598869"/>
              <a:chOff x="0" y="0"/>
              <a:chExt cx="3420621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42062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3420621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380070" cy="12720373"/>
            </a:xfrm>
            <a:custGeom>
              <a:avLst/>
              <a:gdLst/>
              <a:ahLst/>
              <a:cxnLst/>
              <a:rect r="r" b="b" t="t" l="l"/>
              <a:pathLst>
                <a:path h="12720373" w="19380070">
                  <a:moveTo>
                    <a:pt x="0" y="0"/>
                  </a:moveTo>
                  <a:lnTo>
                    <a:pt x="19380070" y="0"/>
                  </a:lnTo>
                  <a:lnTo>
                    <a:pt x="19380070" y="12720373"/>
                  </a:lnTo>
                  <a:lnTo>
                    <a:pt x="0" y="1272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3517803" y="7561956"/>
            <a:ext cx="5007704" cy="3132091"/>
          </a:xfrm>
          <a:custGeom>
            <a:avLst/>
            <a:gdLst/>
            <a:ahLst/>
            <a:cxnLst/>
            <a:rect r="r" b="b" t="t" l="l"/>
            <a:pathLst>
              <a:path h="3132091" w="5007704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1129248">
            <a:off x="15300608" y="2307984"/>
            <a:ext cx="1442095" cy="2661584"/>
          </a:xfrm>
          <a:custGeom>
            <a:avLst/>
            <a:gdLst/>
            <a:ahLst/>
            <a:cxnLst/>
            <a:rect r="r" b="b" t="t" l="l"/>
            <a:pathLst>
              <a:path h="2661584" w="1442095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55624" y="2146522"/>
            <a:ext cx="4155302" cy="2721148"/>
          </a:xfrm>
          <a:custGeom>
            <a:avLst/>
            <a:gdLst/>
            <a:ahLst/>
            <a:cxnLst/>
            <a:rect r="r" b="b" t="t" l="l"/>
            <a:pathLst>
              <a:path h="2721148" w="4155302">
                <a:moveTo>
                  <a:pt x="0" y="0"/>
                </a:moveTo>
                <a:lnTo>
                  <a:pt x="4155302" y="0"/>
                </a:lnTo>
                <a:lnTo>
                  <a:pt x="4155302" y="2721148"/>
                </a:lnTo>
                <a:lnTo>
                  <a:pt x="0" y="2721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6466" t="-38385" r="-1523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72243" y="2093361"/>
            <a:ext cx="4239424" cy="2774309"/>
          </a:xfrm>
          <a:custGeom>
            <a:avLst/>
            <a:gdLst/>
            <a:ahLst/>
            <a:cxnLst/>
            <a:rect r="r" b="b" t="t" l="l"/>
            <a:pathLst>
              <a:path h="2774309" w="4239424">
                <a:moveTo>
                  <a:pt x="0" y="0"/>
                </a:moveTo>
                <a:lnTo>
                  <a:pt x="4239424" y="0"/>
                </a:lnTo>
                <a:lnTo>
                  <a:pt x="4239424" y="2774309"/>
                </a:lnTo>
                <a:lnTo>
                  <a:pt x="0" y="27743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6808" t="0" r="-19038" b="-2490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12932" y="2093361"/>
            <a:ext cx="3996903" cy="2774309"/>
          </a:xfrm>
          <a:custGeom>
            <a:avLst/>
            <a:gdLst/>
            <a:ahLst/>
            <a:cxnLst/>
            <a:rect r="r" b="b" t="t" l="l"/>
            <a:pathLst>
              <a:path h="2774309" w="3996903">
                <a:moveTo>
                  <a:pt x="0" y="0"/>
                </a:moveTo>
                <a:lnTo>
                  <a:pt x="3996903" y="0"/>
                </a:lnTo>
                <a:lnTo>
                  <a:pt x="3996903" y="2774309"/>
                </a:lnTo>
                <a:lnTo>
                  <a:pt x="0" y="277430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4555" t="0" r="-32438" b="-509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955624" y="5592907"/>
            <a:ext cx="4155302" cy="2889275"/>
          </a:xfrm>
          <a:custGeom>
            <a:avLst/>
            <a:gdLst/>
            <a:ahLst/>
            <a:cxnLst/>
            <a:rect r="r" b="b" t="t" l="l"/>
            <a:pathLst>
              <a:path h="2889275" w="4155302">
                <a:moveTo>
                  <a:pt x="0" y="0"/>
                </a:moveTo>
                <a:lnTo>
                  <a:pt x="4155302" y="0"/>
                </a:lnTo>
                <a:lnTo>
                  <a:pt x="4155302" y="2889275"/>
                </a:lnTo>
                <a:lnTo>
                  <a:pt x="0" y="28892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4897" t="0" r="-20622" b="-33411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419334" y="5592907"/>
            <a:ext cx="4092333" cy="2889275"/>
          </a:xfrm>
          <a:custGeom>
            <a:avLst/>
            <a:gdLst/>
            <a:ahLst/>
            <a:cxnLst/>
            <a:rect r="r" b="b" t="t" l="l"/>
            <a:pathLst>
              <a:path h="2889275" w="4092333">
                <a:moveTo>
                  <a:pt x="0" y="0"/>
                </a:moveTo>
                <a:lnTo>
                  <a:pt x="4092333" y="0"/>
                </a:lnTo>
                <a:lnTo>
                  <a:pt x="4092333" y="2889275"/>
                </a:lnTo>
                <a:lnTo>
                  <a:pt x="0" y="28892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9773" t="0" r="-20778" b="-1950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97055" y="5267392"/>
            <a:ext cx="2320748" cy="3540305"/>
          </a:xfrm>
          <a:custGeom>
            <a:avLst/>
            <a:gdLst/>
            <a:ahLst/>
            <a:cxnLst/>
            <a:rect r="r" b="b" t="t" l="l"/>
            <a:pathLst>
              <a:path h="3540305" w="2320748">
                <a:moveTo>
                  <a:pt x="0" y="0"/>
                </a:moveTo>
                <a:lnTo>
                  <a:pt x="2320748" y="0"/>
                </a:lnTo>
                <a:lnTo>
                  <a:pt x="2320748" y="3540305"/>
                </a:lnTo>
                <a:lnTo>
                  <a:pt x="0" y="35403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82389" t="0" r="-89807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6735" y="-4006735"/>
            <a:ext cx="10274531" cy="18288000"/>
          </a:xfrm>
          <a:custGeom>
            <a:avLst/>
            <a:gdLst/>
            <a:ahLst/>
            <a:cxnLst/>
            <a:rect r="r" b="b" t="t" l="l"/>
            <a:pathLst>
              <a:path h="18288000" w="10274531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42062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3420621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29267" cy="11965028"/>
            </a:xfrm>
            <a:custGeom>
              <a:avLst/>
              <a:gdLst/>
              <a:ahLst/>
              <a:cxnLst/>
              <a:rect r="r" b="b" t="t" l="l"/>
              <a:pathLst>
                <a:path h="11965028" w="18229267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81344" y="3126876"/>
            <a:ext cx="10725312" cy="5362656"/>
          </a:xfrm>
          <a:custGeom>
            <a:avLst/>
            <a:gdLst/>
            <a:ahLst/>
            <a:cxnLst/>
            <a:rect r="r" b="b" t="t" l="l"/>
            <a:pathLst>
              <a:path h="5362656" w="10725312">
                <a:moveTo>
                  <a:pt x="0" y="0"/>
                </a:moveTo>
                <a:lnTo>
                  <a:pt x="10725312" y="0"/>
                </a:lnTo>
                <a:lnTo>
                  <a:pt x="10725312" y="5362655"/>
                </a:lnTo>
                <a:lnTo>
                  <a:pt x="0" y="53626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935103" y="2253045"/>
            <a:ext cx="9192739" cy="1224699"/>
            <a:chOff x="0" y="0"/>
            <a:chExt cx="12256985" cy="1632932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032223"/>
              <a:ext cx="12256985" cy="600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0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9"/>
              <a:ext cx="12256985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E5645E"/>
                  </a:solidFill>
                  <a:latin typeface="Saira Bold"/>
                </a:rPr>
                <a:t>Chúc các bé sáng tạo được nhiều sản phẩm đẹp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9941746" y="6995684"/>
            <a:ext cx="5262279" cy="3291316"/>
          </a:xfrm>
          <a:custGeom>
            <a:avLst/>
            <a:gdLst/>
            <a:ahLst/>
            <a:cxnLst/>
            <a:rect r="r" b="b" t="t" l="l"/>
            <a:pathLst>
              <a:path h="3291316" w="5262279">
                <a:moveTo>
                  <a:pt x="0" y="0"/>
                </a:moveTo>
                <a:lnTo>
                  <a:pt x="5262279" y="0"/>
                </a:lnTo>
                <a:lnTo>
                  <a:pt x="5262279" y="3291316"/>
                </a:lnTo>
                <a:lnTo>
                  <a:pt x="0" y="3291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DAGFu2Q9yso</dc:identifier>
  <dcterms:modified xsi:type="dcterms:W3CDTF">2011-08-01T06:04:30Z</dcterms:modified>
  <cp:revision>1</cp:revision>
  <dc:title>Sáng tạo rối que</dc:title>
</cp:coreProperties>
</file>