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60" r:id="rId1"/>
  </p:sldMasterIdLst>
  <p:sldIdLst>
    <p:sldId id="256" r:id="rId2"/>
    <p:sldId id="258" r:id="rId3"/>
    <p:sldId id="257" r:id="rId4"/>
    <p:sldId id="259" r:id="rId5"/>
    <p:sldId id="260" r:id="rId6"/>
    <p:sldId id="261" r:id="rId7"/>
    <p:sldId id="262" r:id="rId8"/>
  </p:sldIdLst>
  <p:sldSz cx="18288000" cy="10287000"/>
  <p:notesSz cx="6858000" cy="9144000"/>
  <p:embeddedFontLst>
    <p:embeddedFont>
      <p:font typeface="DejaVu Serif Bold" panose="020B0604020202020204" charset="0"/>
      <p:regular r:id="rId9"/>
    </p:embeddedFont>
    <p:embeddedFont>
      <p:font typeface="Garamond" panose="02020404030301010803" pitchFamily="18" charset="0"/>
      <p:regular r:id="rId10"/>
      <p:bold r:id="rId11"/>
      <p:italic r:id="rId12"/>
    </p:embeddedFont>
    <p:embeddedFont>
      <p:font typeface="Noto Sans Bold" panose="020B0604020202020204" charset="0"/>
      <p:regular r:id="rId13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70" d="100"/>
          <a:sy n="70" d="100"/>
        </p:scale>
        <p:origin x="774" y="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5.fntdata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font" Target="fonts/font4.fntdata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3.fntdata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font" Target="fonts/font2.fntdata"/><Relationship Id="rId4" Type="http://schemas.openxmlformats.org/officeDocument/2006/relationships/slide" Target="slides/slide3.xml"/><Relationship Id="rId9" Type="http://schemas.openxmlformats.org/officeDocument/2006/relationships/font" Target="fonts/font1.fntdata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25401" y="0"/>
            <a:ext cx="18346740" cy="10284321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038598" y="2806697"/>
            <a:ext cx="10223504" cy="2273300"/>
          </a:xfrm>
        </p:spPr>
        <p:txBody>
          <a:bodyPr anchor="b">
            <a:noAutofit/>
          </a:bodyPr>
          <a:lstStyle>
            <a:lvl1pPr algn="ctr">
              <a:defRPr sz="81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038598" y="5486396"/>
            <a:ext cx="10223504" cy="1981203"/>
          </a:xfrm>
        </p:spPr>
        <p:txBody>
          <a:bodyPr anchor="t">
            <a:normAutofit/>
          </a:bodyPr>
          <a:lstStyle>
            <a:lvl1pPr marL="0" indent="0" algn="ctr">
              <a:buNone/>
              <a:defRPr sz="3150">
                <a:solidFill>
                  <a:schemeClr val="tx1"/>
                </a:solidFill>
              </a:defRPr>
            </a:lvl1pPr>
            <a:lvl2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429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4114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800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5486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1974849" y="7556495"/>
            <a:ext cx="1346201" cy="419100"/>
          </a:xfr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5/19/2024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596" y="7556495"/>
            <a:ext cx="7821953" cy="41910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3435351" y="7556495"/>
            <a:ext cx="826751" cy="419100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4038599" y="5283197"/>
            <a:ext cx="10223502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708024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3102" y="7223122"/>
            <a:ext cx="14414499" cy="850107"/>
          </a:xfrm>
        </p:spPr>
        <p:txBody>
          <a:bodyPr anchor="b">
            <a:normAutofit/>
          </a:bodyPr>
          <a:lstStyle>
            <a:lvl1pPr algn="ctr">
              <a:defRPr sz="36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62141" y="1562099"/>
            <a:ext cx="15158958" cy="5003804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2400"/>
            </a:lvl1pPr>
            <a:lvl2pPr marL="685800" indent="0">
              <a:buNone/>
              <a:defRPr sz="2400"/>
            </a:lvl2pPr>
            <a:lvl3pPr marL="1371600" indent="0">
              <a:buNone/>
              <a:defRPr sz="2400"/>
            </a:lvl3pPr>
            <a:lvl4pPr marL="2057400" indent="0">
              <a:buNone/>
              <a:defRPr sz="2400"/>
            </a:lvl4pPr>
            <a:lvl5pPr marL="2743200" indent="0">
              <a:buNone/>
              <a:defRPr sz="2400"/>
            </a:lvl5pPr>
            <a:lvl6pPr marL="3429000" indent="0">
              <a:buNone/>
              <a:defRPr sz="2400"/>
            </a:lvl6pPr>
            <a:lvl7pPr marL="4114800" indent="0">
              <a:buNone/>
              <a:defRPr sz="2400"/>
            </a:lvl7pPr>
            <a:lvl8pPr marL="4800600" indent="0">
              <a:buNone/>
              <a:defRPr sz="2400"/>
            </a:lvl8pPr>
            <a:lvl9pPr marL="5486400" indent="0">
              <a:buNone/>
              <a:defRPr sz="24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3102" y="8073230"/>
            <a:ext cx="14414499" cy="740568"/>
          </a:xfrm>
        </p:spPr>
        <p:txBody>
          <a:bodyPr>
            <a:normAutofit/>
          </a:bodyPr>
          <a:lstStyle>
            <a:lvl1pPr marL="0" indent="0" algn="ctr">
              <a:buNone/>
              <a:defRPr sz="2100"/>
            </a:lvl1pPr>
            <a:lvl2pPr marL="685800" indent="0">
              <a:buNone/>
              <a:defRPr sz="1800"/>
            </a:lvl2pPr>
            <a:lvl3pPr marL="1371600" indent="0">
              <a:buNone/>
              <a:defRPr sz="1500"/>
            </a:lvl3pPr>
            <a:lvl4pPr marL="2057400" indent="0">
              <a:buNone/>
              <a:defRPr sz="1350"/>
            </a:lvl4pPr>
            <a:lvl5pPr marL="2743200" indent="0">
              <a:buNone/>
              <a:defRPr sz="1350"/>
            </a:lvl5pPr>
            <a:lvl6pPr marL="3429000" indent="0">
              <a:buNone/>
              <a:defRPr sz="1350"/>
            </a:lvl6pPr>
            <a:lvl7pPr marL="4114800" indent="0">
              <a:buNone/>
              <a:defRPr sz="1350"/>
            </a:lvl7pPr>
            <a:lvl8pPr marL="4800600" indent="0">
              <a:buNone/>
              <a:defRPr sz="1350"/>
            </a:lvl8pPr>
            <a:lvl9pPr marL="5486400" indent="0">
              <a:buNone/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21035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55802" y="1473198"/>
            <a:ext cx="14389098" cy="4432302"/>
          </a:xfrm>
        </p:spPr>
        <p:txBody>
          <a:bodyPr anchor="ctr">
            <a:normAutofit/>
          </a:bodyPr>
          <a:lstStyle>
            <a:lvl1pPr algn="ctr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55802" y="6515099"/>
            <a:ext cx="14389098" cy="2298701"/>
          </a:xfrm>
        </p:spPr>
        <p:txBody>
          <a:bodyPr anchor="ctr">
            <a:normAutofit/>
          </a:bodyPr>
          <a:lstStyle>
            <a:lvl1pPr marL="0" indent="0" algn="ctr">
              <a:buNone/>
              <a:defRPr sz="3000">
                <a:solidFill>
                  <a:schemeClr val="tx1"/>
                </a:solidFill>
              </a:defRPr>
            </a:lvl1pPr>
            <a:lvl2pPr marL="685800" indent="0">
              <a:buNone/>
              <a:defRPr sz="2700">
                <a:solidFill>
                  <a:schemeClr val="tx1">
                    <a:tint val="75000"/>
                  </a:schemeClr>
                </a:solidFill>
              </a:defRPr>
            </a:lvl2pPr>
            <a:lvl3pPr marL="13716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3pPr>
            <a:lvl4pPr marL="20574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4pPr>
            <a:lvl5pPr marL="27432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5pPr>
            <a:lvl6pPr marL="34290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6pPr>
            <a:lvl7pPr marL="41148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7pPr>
            <a:lvl8pPr marL="48006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8pPr>
            <a:lvl9pPr marL="54864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094254" y="6210299"/>
            <a:ext cx="14110947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834574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69320" y="1473198"/>
            <a:ext cx="13944597" cy="3556002"/>
          </a:xfrm>
        </p:spPr>
        <p:txBody>
          <a:bodyPr anchor="ctr">
            <a:normAutofit/>
          </a:bodyPr>
          <a:lstStyle>
            <a:lvl1pPr algn="ctr">
              <a:defRPr sz="48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12218" y="5029200"/>
            <a:ext cx="13258803" cy="8763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3000"/>
            </a:lvl1pPr>
            <a:lvl2pPr marL="685800" indent="0">
              <a:buFontTx/>
              <a:buNone/>
              <a:defRPr/>
            </a:lvl2pPr>
            <a:lvl3pPr marL="1371600" indent="0">
              <a:buFontTx/>
              <a:buNone/>
              <a:defRPr/>
            </a:lvl3pPr>
            <a:lvl4pPr marL="2057400" indent="0">
              <a:buFontTx/>
              <a:buNone/>
              <a:defRPr/>
            </a:lvl4pPr>
            <a:lvl5pPr marL="27432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3102" y="6515099"/>
            <a:ext cx="14414499" cy="2298701"/>
          </a:xfrm>
        </p:spPr>
        <p:txBody>
          <a:bodyPr anchor="ctr">
            <a:normAutofit/>
          </a:bodyPr>
          <a:lstStyle>
            <a:lvl1pPr marL="0" indent="0" algn="ctr">
              <a:buNone/>
              <a:defRPr sz="3000">
                <a:solidFill>
                  <a:schemeClr val="tx1"/>
                </a:solidFill>
              </a:defRPr>
            </a:lvl1pPr>
            <a:lvl2pPr marL="685800" indent="0">
              <a:buNone/>
              <a:defRPr sz="2700">
                <a:solidFill>
                  <a:schemeClr val="tx1">
                    <a:tint val="75000"/>
                  </a:schemeClr>
                </a:solidFill>
              </a:defRPr>
            </a:lvl2pPr>
            <a:lvl3pPr marL="13716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3pPr>
            <a:lvl4pPr marL="20574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4pPr>
            <a:lvl5pPr marL="27432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5pPr>
            <a:lvl6pPr marL="34290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6pPr>
            <a:lvl7pPr marL="41148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7pPr>
            <a:lvl8pPr marL="48006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8pPr>
            <a:lvl9pPr marL="54864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1293020" y="1319942"/>
            <a:ext cx="914400" cy="877164"/>
          </a:xfrm>
          <a:prstGeom prst="rect">
            <a:avLst/>
          </a:prstGeom>
        </p:spPr>
        <p:txBody>
          <a:bodyPr vert="horz" lIns="137160" tIns="68580" rIns="137160" bIns="68580" rtlCol="0" anchor="ctr">
            <a:noAutofit/>
          </a:bodyPr>
          <a:lstStyle/>
          <a:p>
            <a:pPr lvl="0"/>
            <a:r>
              <a:rPr lang="en-US" sz="12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5900401" y="4241805"/>
            <a:ext cx="914400" cy="877164"/>
          </a:xfrm>
          <a:prstGeom prst="rect">
            <a:avLst/>
          </a:prstGeom>
        </p:spPr>
        <p:txBody>
          <a:bodyPr vert="horz" lIns="137160" tIns="68580" rIns="137160" bIns="68580" rtlCol="0" anchor="ctr">
            <a:noAutofit/>
          </a:bodyPr>
          <a:lstStyle/>
          <a:p>
            <a:pPr lvl="0" algn="r"/>
            <a:r>
              <a:rPr lang="en-US" sz="12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2094254" y="6210299"/>
            <a:ext cx="14110947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7557059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3103" y="4962872"/>
            <a:ext cx="14414502" cy="2203200"/>
          </a:xfrm>
        </p:spPr>
        <p:txBody>
          <a:bodyPr anchor="b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3102" y="7166072"/>
            <a:ext cx="14414502" cy="1290600"/>
          </a:xfrm>
        </p:spPr>
        <p:txBody>
          <a:bodyPr anchor="t">
            <a:normAutofit/>
          </a:bodyPr>
          <a:lstStyle>
            <a:lvl1pPr marL="0" indent="0" algn="l">
              <a:buNone/>
              <a:defRPr sz="3000">
                <a:solidFill>
                  <a:schemeClr val="tx1"/>
                </a:solidFill>
              </a:defRPr>
            </a:lvl1pPr>
            <a:lvl2pPr marL="685800" indent="0">
              <a:buNone/>
              <a:defRPr sz="2700">
                <a:solidFill>
                  <a:schemeClr val="tx1">
                    <a:tint val="75000"/>
                  </a:schemeClr>
                </a:solidFill>
              </a:defRPr>
            </a:lvl2pPr>
            <a:lvl3pPr marL="13716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3pPr>
            <a:lvl4pPr marL="20574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4pPr>
            <a:lvl5pPr marL="27432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5pPr>
            <a:lvl6pPr marL="34290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6pPr>
            <a:lvl7pPr marL="41148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7pPr>
            <a:lvl8pPr marL="48006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8pPr>
            <a:lvl9pPr marL="54864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236663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69320" y="1473198"/>
            <a:ext cx="13944597" cy="3365502"/>
          </a:xfrm>
        </p:spPr>
        <p:txBody>
          <a:bodyPr anchor="ctr">
            <a:normAutofit/>
          </a:bodyPr>
          <a:lstStyle>
            <a:lvl1pPr algn="ctr">
              <a:defRPr sz="48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943102" y="5458968"/>
            <a:ext cx="14414502" cy="1330452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3600">
                <a:solidFill>
                  <a:schemeClr val="tx1"/>
                </a:solidFill>
              </a:defRPr>
            </a:lvl1pPr>
            <a:lvl2pPr marL="685800" indent="0">
              <a:buNone/>
              <a:defRPr sz="2700">
                <a:solidFill>
                  <a:schemeClr val="tx1">
                    <a:tint val="75000"/>
                  </a:schemeClr>
                </a:solidFill>
              </a:defRPr>
            </a:lvl2pPr>
            <a:lvl3pPr marL="13716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3pPr>
            <a:lvl4pPr marL="20574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4pPr>
            <a:lvl5pPr marL="27432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5pPr>
            <a:lvl6pPr marL="34290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6pPr>
            <a:lvl7pPr marL="41148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7pPr>
            <a:lvl8pPr marL="48006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8pPr>
            <a:lvl9pPr marL="54864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3102" y="6794500"/>
            <a:ext cx="14414502" cy="2019300"/>
          </a:xfrm>
        </p:spPr>
        <p:txBody>
          <a:bodyPr anchor="t">
            <a:normAutofit/>
          </a:bodyPr>
          <a:lstStyle>
            <a:lvl1pPr marL="0" indent="0" algn="l">
              <a:buNone/>
              <a:defRPr sz="2700">
                <a:solidFill>
                  <a:schemeClr val="tx1"/>
                </a:solidFill>
              </a:defRPr>
            </a:lvl1pPr>
            <a:lvl2pPr marL="685800" indent="0">
              <a:buNone/>
              <a:defRPr sz="2700">
                <a:solidFill>
                  <a:schemeClr val="tx1">
                    <a:tint val="75000"/>
                  </a:schemeClr>
                </a:solidFill>
              </a:defRPr>
            </a:lvl2pPr>
            <a:lvl3pPr marL="13716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3pPr>
            <a:lvl4pPr marL="20574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4pPr>
            <a:lvl5pPr marL="27432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5pPr>
            <a:lvl6pPr marL="34290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6pPr>
            <a:lvl7pPr marL="41148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7pPr>
            <a:lvl8pPr marL="48006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8pPr>
            <a:lvl9pPr marL="54864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1293020" y="1319942"/>
            <a:ext cx="914400" cy="877164"/>
          </a:xfrm>
          <a:prstGeom prst="rect">
            <a:avLst/>
          </a:prstGeom>
        </p:spPr>
        <p:txBody>
          <a:bodyPr vert="horz" lIns="137160" tIns="68580" rIns="137160" bIns="68580" rtlCol="0" anchor="ctr">
            <a:noAutofit/>
          </a:bodyPr>
          <a:lstStyle/>
          <a:p>
            <a:pPr lvl="0"/>
            <a:r>
              <a:rPr lang="en-US" sz="12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5900401" y="3898892"/>
            <a:ext cx="914400" cy="877164"/>
          </a:xfrm>
          <a:prstGeom prst="rect">
            <a:avLst/>
          </a:prstGeom>
        </p:spPr>
        <p:txBody>
          <a:bodyPr vert="horz" lIns="137160" tIns="68580" rIns="137160" bIns="68580" rtlCol="0" anchor="ctr">
            <a:noAutofit/>
          </a:bodyPr>
          <a:lstStyle/>
          <a:p>
            <a:pPr lvl="0" algn="r"/>
            <a:r>
              <a:rPr lang="en-US" sz="12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2094254" y="5143500"/>
            <a:ext cx="14110947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2658921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3102" y="1473198"/>
            <a:ext cx="14414499" cy="3365502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943102" y="5445252"/>
            <a:ext cx="14414502" cy="1261872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4200">
                <a:solidFill>
                  <a:schemeClr val="tx1"/>
                </a:solidFill>
              </a:defRPr>
            </a:lvl1pPr>
            <a:lvl2pPr marL="685800" indent="0">
              <a:buNone/>
              <a:defRPr sz="2700">
                <a:solidFill>
                  <a:schemeClr val="tx1">
                    <a:tint val="75000"/>
                  </a:schemeClr>
                </a:solidFill>
              </a:defRPr>
            </a:lvl2pPr>
            <a:lvl3pPr marL="13716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3pPr>
            <a:lvl4pPr marL="20574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4pPr>
            <a:lvl5pPr marL="27432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5pPr>
            <a:lvl6pPr marL="34290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6pPr>
            <a:lvl7pPr marL="41148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7pPr>
            <a:lvl8pPr marL="48006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8pPr>
            <a:lvl9pPr marL="54864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3100" y="6705599"/>
            <a:ext cx="14414505" cy="2108201"/>
          </a:xfrm>
        </p:spPr>
        <p:txBody>
          <a:bodyPr anchor="t">
            <a:normAutofit/>
          </a:bodyPr>
          <a:lstStyle>
            <a:lvl1pPr marL="0" indent="0" algn="l">
              <a:buNone/>
              <a:defRPr sz="2700">
                <a:solidFill>
                  <a:schemeClr val="tx1"/>
                </a:solidFill>
              </a:defRPr>
            </a:lvl1pPr>
            <a:lvl2pPr marL="685800" indent="0">
              <a:buNone/>
              <a:defRPr sz="2700">
                <a:solidFill>
                  <a:schemeClr val="tx1">
                    <a:tint val="75000"/>
                  </a:schemeClr>
                </a:solidFill>
              </a:defRPr>
            </a:lvl2pPr>
            <a:lvl3pPr marL="13716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3pPr>
            <a:lvl4pPr marL="20574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4pPr>
            <a:lvl5pPr marL="27432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5pPr>
            <a:lvl6pPr marL="34290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6pPr>
            <a:lvl7pPr marL="41148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7pPr>
            <a:lvl8pPr marL="48006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8pPr>
            <a:lvl9pPr marL="54864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094254" y="5143500"/>
            <a:ext cx="14110947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271357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2094254" y="3632199"/>
            <a:ext cx="14110947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964306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3499035" y="1473197"/>
            <a:ext cx="2836343" cy="7340603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43098" y="1473198"/>
            <a:ext cx="11149538" cy="7340601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295835" y="1485900"/>
            <a:ext cx="0" cy="73152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981260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2094254" y="3632199"/>
            <a:ext cx="14110947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64209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22604" y="2628909"/>
            <a:ext cx="12238032" cy="2733771"/>
          </a:xfrm>
        </p:spPr>
        <p:txBody>
          <a:bodyPr anchor="b">
            <a:normAutofit/>
          </a:bodyPr>
          <a:lstStyle>
            <a:lvl1pPr algn="ctr">
              <a:defRPr sz="66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22601" y="5769077"/>
            <a:ext cx="12238035" cy="1431821"/>
          </a:xfrm>
        </p:spPr>
        <p:txBody>
          <a:bodyPr anchor="t">
            <a:normAutofit/>
          </a:bodyPr>
          <a:lstStyle>
            <a:lvl1pPr marL="0" indent="0" algn="ctr">
              <a:buNone/>
              <a:defRPr sz="3600">
                <a:solidFill>
                  <a:schemeClr val="tx1"/>
                </a:solidFill>
              </a:defRPr>
            </a:lvl1pPr>
            <a:lvl2pPr marL="685800" indent="0">
              <a:buNone/>
              <a:defRPr sz="2700">
                <a:solidFill>
                  <a:schemeClr val="tx1">
                    <a:tint val="75000"/>
                  </a:schemeClr>
                </a:solidFill>
              </a:defRPr>
            </a:lvl2pPr>
            <a:lvl3pPr marL="13716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3pPr>
            <a:lvl4pPr marL="20574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4pPr>
            <a:lvl5pPr marL="27432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5pPr>
            <a:lvl6pPr marL="34290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6pPr>
            <a:lvl7pPr marL="41148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7pPr>
            <a:lvl8pPr marL="48006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8pPr>
            <a:lvl9pPr marL="54864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3019085" y="5565878"/>
            <a:ext cx="1224507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608965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2094254" y="3632199"/>
            <a:ext cx="14110947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947672" y="3840480"/>
            <a:ext cx="7077456" cy="4965192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272016" y="3840480"/>
            <a:ext cx="7077456" cy="4965192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71827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3100" y="3987800"/>
            <a:ext cx="7077456" cy="864393"/>
          </a:xfrm>
        </p:spPr>
        <p:txBody>
          <a:bodyPr anchor="b">
            <a:noAutofit/>
          </a:bodyPr>
          <a:lstStyle>
            <a:lvl1pPr marL="0" indent="0">
              <a:spcBef>
                <a:spcPts val="1008"/>
              </a:spcBef>
              <a:spcAft>
                <a:spcPts val="900"/>
              </a:spcAft>
              <a:buNone/>
              <a:defRPr sz="4200" b="0">
                <a:solidFill>
                  <a:schemeClr val="accent1"/>
                </a:solidFill>
              </a:defRPr>
            </a:lvl1pPr>
            <a:lvl2pPr marL="685800" indent="0">
              <a:buNone/>
              <a:defRPr sz="3000" b="1"/>
            </a:lvl2pPr>
            <a:lvl3pPr marL="1371600" indent="0">
              <a:buNone/>
              <a:defRPr sz="2700" b="1"/>
            </a:lvl3pPr>
            <a:lvl4pPr marL="2057400" indent="0">
              <a:buNone/>
              <a:defRPr sz="2400" b="1"/>
            </a:lvl4pPr>
            <a:lvl5pPr marL="2743200" indent="0">
              <a:buNone/>
              <a:defRPr sz="2400" b="1"/>
            </a:lvl5pPr>
            <a:lvl6pPr marL="3429000" indent="0">
              <a:buNone/>
              <a:defRPr sz="2400" b="1"/>
            </a:lvl6pPr>
            <a:lvl7pPr marL="4114800" indent="0">
              <a:buNone/>
              <a:defRPr sz="2400" b="1"/>
            </a:lvl7pPr>
            <a:lvl8pPr marL="4800600" indent="0">
              <a:buNone/>
              <a:defRPr sz="2400" b="1"/>
            </a:lvl8pPr>
            <a:lvl9pPr marL="5486400" indent="0">
              <a:buNone/>
              <a:defRPr sz="24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943100" y="4864894"/>
            <a:ext cx="7077456" cy="3948908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9271005" y="3987800"/>
            <a:ext cx="7077456" cy="864393"/>
          </a:xfrm>
        </p:spPr>
        <p:txBody>
          <a:bodyPr anchor="b">
            <a:noAutofit/>
          </a:bodyPr>
          <a:lstStyle>
            <a:lvl1pPr marL="0" indent="0">
              <a:spcBef>
                <a:spcPts val="1008"/>
              </a:spcBef>
              <a:spcAft>
                <a:spcPts val="900"/>
              </a:spcAft>
              <a:buNone/>
              <a:defRPr sz="4200" b="0">
                <a:solidFill>
                  <a:schemeClr val="accent1"/>
                </a:solidFill>
              </a:defRPr>
            </a:lvl1pPr>
            <a:lvl2pPr marL="685800" indent="0">
              <a:buNone/>
              <a:defRPr sz="3000" b="1"/>
            </a:lvl2pPr>
            <a:lvl3pPr marL="1371600" indent="0">
              <a:buNone/>
              <a:defRPr sz="2700" b="1"/>
            </a:lvl3pPr>
            <a:lvl4pPr marL="2057400" indent="0">
              <a:buNone/>
              <a:defRPr sz="2400" b="1"/>
            </a:lvl4pPr>
            <a:lvl5pPr marL="2743200" indent="0">
              <a:buNone/>
              <a:defRPr sz="2400" b="1"/>
            </a:lvl5pPr>
            <a:lvl6pPr marL="3429000" indent="0">
              <a:buNone/>
              <a:defRPr sz="2400" b="1"/>
            </a:lvl6pPr>
            <a:lvl7pPr marL="4114800" indent="0">
              <a:buNone/>
              <a:defRPr sz="2400" b="1"/>
            </a:lvl7pPr>
            <a:lvl8pPr marL="4800600" indent="0">
              <a:buNone/>
              <a:defRPr sz="2400" b="1"/>
            </a:lvl8pPr>
            <a:lvl9pPr marL="5486400" indent="0">
              <a:buNone/>
              <a:defRPr sz="24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9271005" y="4864894"/>
            <a:ext cx="7077456" cy="3948908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5/19/2024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8" name="Straight Connector 17"/>
          <p:cNvCxnSpPr/>
          <p:nvPr/>
        </p:nvCxnSpPr>
        <p:spPr>
          <a:xfrm>
            <a:off x="2094254" y="3632199"/>
            <a:ext cx="14110947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050753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5/19/2024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2094254" y="3632199"/>
            <a:ext cx="14110947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106277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5/19/2024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75523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0717" y="2082801"/>
            <a:ext cx="5577683" cy="2057400"/>
          </a:xfrm>
        </p:spPr>
        <p:txBody>
          <a:bodyPr anchor="b">
            <a:normAutofit/>
          </a:bodyPr>
          <a:lstStyle>
            <a:lvl1pPr algn="ctr">
              <a:defRPr sz="36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128002" y="1473197"/>
            <a:ext cx="8204199" cy="7340603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0717" y="4546598"/>
            <a:ext cx="5577683" cy="3657606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/>
            </a:lvl1pPr>
            <a:lvl2pPr marL="685800" indent="0">
              <a:buNone/>
              <a:defRPr sz="1800"/>
            </a:lvl2pPr>
            <a:lvl3pPr marL="1371600" indent="0">
              <a:buNone/>
              <a:defRPr sz="1500"/>
            </a:lvl3pPr>
            <a:lvl4pPr marL="2057400" indent="0">
              <a:buNone/>
              <a:defRPr sz="1350"/>
            </a:lvl4pPr>
            <a:lvl5pPr marL="2743200" indent="0">
              <a:buNone/>
              <a:defRPr sz="1350"/>
            </a:lvl5pPr>
            <a:lvl6pPr marL="3429000" indent="0">
              <a:buNone/>
              <a:defRPr sz="1350"/>
            </a:lvl6pPr>
            <a:lvl7pPr marL="4114800" indent="0">
              <a:buNone/>
              <a:defRPr sz="1350"/>
            </a:lvl7pPr>
            <a:lvl8pPr marL="4800600" indent="0">
              <a:buNone/>
              <a:defRPr sz="1350"/>
            </a:lvl8pPr>
            <a:lvl9pPr marL="5486400" indent="0">
              <a:buNone/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94254" y="4368800"/>
            <a:ext cx="5271747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588888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3099" y="2825748"/>
            <a:ext cx="9362724" cy="2057400"/>
          </a:xfrm>
        </p:spPr>
        <p:txBody>
          <a:bodyPr anchor="b">
            <a:normAutofit/>
          </a:bodyPr>
          <a:lstStyle>
            <a:lvl1pPr algn="ctr">
              <a:defRPr sz="42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142247" y="1562100"/>
            <a:ext cx="4595021" cy="71628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2400"/>
            </a:lvl1pPr>
            <a:lvl2pPr marL="685800" indent="0">
              <a:buNone/>
              <a:defRPr sz="2400"/>
            </a:lvl2pPr>
            <a:lvl3pPr marL="1371600" indent="0">
              <a:buNone/>
              <a:defRPr sz="2400"/>
            </a:lvl3pPr>
            <a:lvl4pPr marL="2057400" indent="0">
              <a:buNone/>
              <a:defRPr sz="2400"/>
            </a:lvl4pPr>
            <a:lvl5pPr marL="2743200" indent="0">
              <a:buNone/>
              <a:defRPr sz="2400"/>
            </a:lvl5pPr>
            <a:lvl6pPr marL="3429000" indent="0">
              <a:buNone/>
              <a:defRPr sz="2400"/>
            </a:lvl6pPr>
            <a:lvl7pPr marL="4114800" indent="0">
              <a:buNone/>
              <a:defRPr sz="2400"/>
            </a:lvl7pPr>
            <a:lvl8pPr marL="4800600" indent="0">
              <a:buNone/>
              <a:defRPr sz="2400"/>
            </a:lvl8pPr>
            <a:lvl9pPr marL="5486400" indent="0">
              <a:buNone/>
              <a:defRPr sz="24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3099" y="4883148"/>
            <a:ext cx="9362724" cy="2743200"/>
          </a:xfrm>
        </p:spPr>
        <p:txBody>
          <a:bodyPr anchor="t">
            <a:normAutofit/>
          </a:bodyPr>
          <a:lstStyle>
            <a:lvl1pPr marL="0" indent="0" algn="ctr">
              <a:buNone/>
              <a:defRPr sz="2700"/>
            </a:lvl1pPr>
            <a:lvl2pPr marL="685800" indent="0">
              <a:buNone/>
              <a:defRPr sz="1800"/>
            </a:lvl2pPr>
            <a:lvl3pPr marL="1371600" indent="0">
              <a:buNone/>
              <a:defRPr sz="1500"/>
            </a:lvl3pPr>
            <a:lvl4pPr marL="2057400" indent="0">
              <a:buNone/>
              <a:defRPr sz="1350"/>
            </a:lvl4pPr>
            <a:lvl5pPr marL="2743200" indent="0">
              <a:buNone/>
              <a:defRPr sz="1350"/>
            </a:lvl5pPr>
            <a:lvl6pPr marL="3429000" indent="0">
              <a:buNone/>
              <a:defRPr sz="1350"/>
            </a:lvl6pPr>
            <a:lvl7pPr marL="4114800" indent="0">
              <a:buNone/>
              <a:defRPr sz="1350"/>
            </a:lvl7pPr>
            <a:lvl8pPr marL="4800600" indent="0">
              <a:buNone/>
              <a:defRPr sz="1350"/>
            </a:lvl8pPr>
            <a:lvl9pPr marL="5486400" indent="0">
              <a:buNone/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03542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23604" y="0"/>
            <a:ext cx="18344943" cy="10284321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943103" y="1473199"/>
            <a:ext cx="14401794" cy="1955801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3102" y="3835398"/>
            <a:ext cx="14401794" cy="497840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3016252" y="8953500"/>
            <a:ext cx="2400300" cy="4191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5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1D8BD707-D9CF-40AE-B4C6-C98DA3205C09}" type="datetimeFigureOut">
              <a:rPr lang="en-US" smtClean="0"/>
              <a:pPr/>
              <a:t>5/19/2024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43102" y="8953500"/>
            <a:ext cx="10958850" cy="4191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5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5530852" y="8953500"/>
            <a:ext cx="814046" cy="4191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5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35485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ctr" defTabSz="685800" rtl="0" eaLnBrk="1" latinLnBrk="0" hangingPunct="1">
        <a:spcBef>
          <a:spcPct val="0"/>
        </a:spcBef>
        <a:buNone/>
        <a:defRPr sz="66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428625" indent="-428625" algn="l" defTabSz="685800" rtl="0" eaLnBrk="1" latinLnBrk="0" hangingPunct="1">
        <a:spcBef>
          <a:spcPct val="20000"/>
        </a:spcBef>
        <a:spcAft>
          <a:spcPts val="900"/>
        </a:spcAft>
        <a:buClr>
          <a:schemeClr val="accent1"/>
        </a:buClr>
        <a:buSzPct val="115000"/>
        <a:buFont typeface="Arial"/>
        <a:buChar char="•"/>
        <a:defRPr sz="3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1114425" indent="-428625" algn="l" defTabSz="685800" rtl="0" eaLnBrk="1" latinLnBrk="0" hangingPunct="1">
        <a:spcBef>
          <a:spcPct val="20000"/>
        </a:spcBef>
        <a:spcAft>
          <a:spcPts val="900"/>
        </a:spcAft>
        <a:buClr>
          <a:schemeClr val="accent1"/>
        </a:buClr>
        <a:buSzPct val="115000"/>
        <a:buFont typeface="Arial"/>
        <a:buChar char="•"/>
        <a:defRPr sz="3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800225" indent="-428625" algn="l" defTabSz="685800" rtl="0" eaLnBrk="1" latinLnBrk="0" hangingPunct="1">
        <a:spcBef>
          <a:spcPct val="20000"/>
        </a:spcBef>
        <a:spcAft>
          <a:spcPts val="900"/>
        </a:spcAft>
        <a:buClr>
          <a:schemeClr val="accent1"/>
        </a:buClr>
        <a:buSzPct val="115000"/>
        <a:buFont typeface="Arial"/>
        <a:buChar char="•"/>
        <a:defRPr sz="27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2314575" indent="-257175" algn="l" defTabSz="685800" rtl="0" eaLnBrk="1" latinLnBrk="0" hangingPunct="1">
        <a:spcBef>
          <a:spcPct val="20000"/>
        </a:spcBef>
        <a:spcAft>
          <a:spcPts val="9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3000375" indent="-257175" algn="l" defTabSz="685800" rtl="0" eaLnBrk="1" latinLnBrk="0" hangingPunct="1">
        <a:spcBef>
          <a:spcPct val="20000"/>
        </a:spcBef>
        <a:spcAft>
          <a:spcPts val="900"/>
        </a:spcAft>
        <a:buClr>
          <a:schemeClr val="accent1"/>
        </a:buClr>
        <a:buSzPct val="115000"/>
        <a:buFont typeface="Arial"/>
        <a:buChar char="•"/>
        <a:defRPr sz="21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3771900" indent="-342900" algn="l" defTabSz="685800" rtl="0" eaLnBrk="1" latinLnBrk="0" hangingPunct="1">
        <a:spcBef>
          <a:spcPct val="20000"/>
        </a:spcBef>
        <a:spcAft>
          <a:spcPts val="900"/>
        </a:spcAft>
        <a:buClr>
          <a:schemeClr val="accent1"/>
        </a:buClr>
        <a:buSzPct val="115000"/>
        <a:buFont typeface="Arial"/>
        <a:buChar char="•"/>
        <a:defRPr sz="21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4457700" indent="-342900" algn="l" defTabSz="685800" rtl="0" eaLnBrk="1" latinLnBrk="0" hangingPunct="1">
        <a:spcBef>
          <a:spcPct val="20000"/>
        </a:spcBef>
        <a:spcAft>
          <a:spcPts val="900"/>
        </a:spcAft>
        <a:buClr>
          <a:schemeClr val="accent1"/>
        </a:buClr>
        <a:buSzPct val="115000"/>
        <a:buFont typeface="Arial"/>
        <a:buChar char="•"/>
        <a:defRPr sz="21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5143500" indent="-342900" algn="l" defTabSz="685800" rtl="0" eaLnBrk="1" latinLnBrk="0" hangingPunct="1">
        <a:spcBef>
          <a:spcPct val="20000"/>
        </a:spcBef>
        <a:spcAft>
          <a:spcPts val="900"/>
        </a:spcAft>
        <a:buClr>
          <a:schemeClr val="accent1"/>
        </a:buClr>
        <a:buSzPct val="115000"/>
        <a:buFont typeface="Arial"/>
        <a:buChar char="•"/>
        <a:defRPr sz="21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5829300" indent="-342900" algn="l" defTabSz="685800" rtl="0" eaLnBrk="1" latinLnBrk="0" hangingPunct="1">
        <a:spcBef>
          <a:spcPct val="20000"/>
        </a:spcBef>
        <a:spcAft>
          <a:spcPts val="900"/>
        </a:spcAft>
        <a:buClr>
          <a:schemeClr val="accent1"/>
        </a:buClr>
        <a:buSzPct val="115000"/>
        <a:buFont typeface="Arial"/>
        <a:buChar char="•"/>
        <a:defRPr sz="21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algn="l" defTabSz="6858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2pPr>
      <a:lvl3pPr marL="1371600" algn="l" defTabSz="6858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2057400" algn="l" defTabSz="6858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43200" algn="l" defTabSz="6858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429000" algn="l" defTabSz="6858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114800" algn="l" defTabSz="6858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800600" algn="l" defTabSz="6858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486400" algn="l" defTabSz="6858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714183" y="0"/>
            <a:ext cx="19151144" cy="11884079"/>
          </a:xfrm>
          <a:custGeom>
            <a:avLst/>
            <a:gdLst/>
            <a:ahLst/>
            <a:cxnLst/>
            <a:rect l="l" t="t" r="r" b="b"/>
            <a:pathLst>
              <a:path w="19151144" h="11884079">
                <a:moveTo>
                  <a:pt x="0" y="0"/>
                </a:moveTo>
                <a:lnTo>
                  <a:pt x="19151145" y="0"/>
                </a:lnTo>
                <a:lnTo>
                  <a:pt x="19151145" y="11884079"/>
                </a:lnTo>
                <a:lnTo>
                  <a:pt x="0" y="11884079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7433"/>
            </a:stretch>
          </a:blipFill>
        </p:spPr>
      </p:sp>
      <p:sp>
        <p:nvSpPr>
          <p:cNvPr id="3" name="TextBox 3"/>
          <p:cNvSpPr txBox="1"/>
          <p:nvPr/>
        </p:nvSpPr>
        <p:spPr>
          <a:xfrm>
            <a:off x="9925041" y="1795256"/>
            <a:ext cx="8081092" cy="18395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279"/>
              </a:lnSpc>
            </a:pPr>
            <a:r>
              <a:rPr lang="en-US" sz="5199" dirty="0" err="1">
                <a:solidFill>
                  <a:srgbClr val="000000"/>
                </a:solidFill>
                <a:latin typeface="DejaVu Serif Bold"/>
              </a:rPr>
              <a:t>Làm</a:t>
            </a:r>
            <a:r>
              <a:rPr lang="en-US" sz="5199" dirty="0">
                <a:solidFill>
                  <a:srgbClr val="000000"/>
                </a:solidFill>
                <a:latin typeface="DejaVu Serif Bold"/>
              </a:rPr>
              <a:t> </a:t>
            </a:r>
            <a:r>
              <a:rPr lang="en-US" sz="5199" dirty="0" err="1">
                <a:solidFill>
                  <a:srgbClr val="000000"/>
                </a:solidFill>
                <a:latin typeface="DejaVu Serif Bold"/>
              </a:rPr>
              <a:t>chậu</a:t>
            </a:r>
            <a:r>
              <a:rPr lang="en-US" sz="5199" dirty="0">
                <a:solidFill>
                  <a:srgbClr val="000000"/>
                </a:solidFill>
                <a:latin typeface="DejaVu Serif Bold"/>
              </a:rPr>
              <a:t> </a:t>
            </a:r>
            <a:r>
              <a:rPr lang="en-US" sz="5199" dirty="0" err="1">
                <a:solidFill>
                  <a:srgbClr val="000000"/>
                </a:solidFill>
                <a:latin typeface="DejaVu Serif Bold"/>
              </a:rPr>
              <a:t>trồng</a:t>
            </a:r>
            <a:r>
              <a:rPr lang="en-US" sz="5199" dirty="0">
                <a:solidFill>
                  <a:srgbClr val="000000"/>
                </a:solidFill>
                <a:latin typeface="DejaVu Serif Bold"/>
              </a:rPr>
              <a:t> </a:t>
            </a:r>
            <a:r>
              <a:rPr lang="en-US" sz="5199" dirty="0" err="1">
                <a:solidFill>
                  <a:srgbClr val="000000"/>
                </a:solidFill>
                <a:latin typeface="DejaVu Serif Bold"/>
              </a:rPr>
              <a:t>hoa</a:t>
            </a:r>
            <a:r>
              <a:rPr lang="en-US" sz="5199" dirty="0">
                <a:solidFill>
                  <a:srgbClr val="000000"/>
                </a:solidFill>
                <a:latin typeface="DejaVu Serif Bold"/>
              </a:rPr>
              <a:t> </a:t>
            </a:r>
            <a:r>
              <a:rPr lang="en-US" sz="5199" dirty="0" err="1">
                <a:solidFill>
                  <a:srgbClr val="000000"/>
                </a:solidFill>
                <a:latin typeface="DejaVu Serif Bold"/>
              </a:rPr>
              <a:t>từ</a:t>
            </a:r>
            <a:r>
              <a:rPr lang="en-US" sz="5199" dirty="0">
                <a:solidFill>
                  <a:srgbClr val="000000"/>
                </a:solidFill>
                <a:latin typeface="DejaVu Serif Bold"/>
              </a:rPr>
              <a:t> </a:t>
            </a:r>
            <a:r>
              <a:rPr lang="en-US" sz="5199" dirty="0" err="1">
                <a:solidFill>
                  <a:srgbClr val="000000"/>
                </a:solidFill>
                <a:latin typeface="DejaVu Serif Bold"/>
              </a:rPr>
              <a:t>cát</a:t>
            </a:r>
            <a:r>
              <a:rPr lang="en-US" sz="5199" dirty="0">
                <a:solidFill>
                  <a:srgbClr val="000000"/>
                </a:solidFill>
                <a:latin typeface="DejaVu Serif Bold"/>
              </a:rPr>
              <a:t>, </a:t>
            </a:r>
            <a:r>
              <a:rPr lang="en-US" sz="5199" dirty="0" err="1">
                <a:solidFill>
                  <a:srgbClr val="000000"/>
                </a:solidFill>
                <a:latin typeface="DejaVu Serif Bold"/>
              </a:rPr>
              <a:t>sỏi</a:t>
            </a:r>
            <a:endParaRPr lang="en-US" sz="5199" dirty="0">
              <a:solidFill>
                <a:srgbClr val="000000"/>
              </a:solidFill>
              <a:latin typeface="DejaVu Serif Bold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2667001" y="906634"/>
            <a:ext cx="5423962" cy="4165966"/>
          </a:xfrm>
          <a:custGeom>
            <a:avLst/>
            <a:gdLst/>
            <a:ahLst/>
            <a:cxnLst/>
            <a:rect l="l" t="t" r="r" b="b"/>
            <a:pathLst>
              <a:path w="5563895" h="4165966">
                <a:moveTo>
                  <a:pt x="0" y="0"/>
                </a:moveTo>
                <a:lnTo>
                  <a:pt x="5563894" y="0"/>
                </a:lnTo>
                <a:lnTo>
                  <a:pt x="5563894" y="4165966"/>
                </a:lnTo>
                <a:lnTo>
                  <a:pt x="0" y="4165966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9144000" y="964549"/>
            <a:ext cx="5263266" cy="4032977"/>
          </a:xfrm>
          <a:custGeom>
            <a:avLst/>
            <a:gdLst/>
            <a:ahLst/>
            <a:cxnLst/>
            <a:rect l="l" t="t" r="r" b="b"/>
            <a:pathLst>
              <a:path w="5263266" h="4032977">
                <a:moveTo>
                  <a:pt x="0" y="0"/>
                </a:moveTo>
                <a:lnTo>
                  <a:pt x="5263266" y="0"/>
                </a:lnTo>
                <a:lnTo>
                  <a:pt x="5263266" y="4032977"/>
                </a:lnTo>
                <a:lnTo>
                  <a:pt x="0" y="4032977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2667000" y="5143500"/>
            <a:ext cx="5404325" cy="4032977"/>
          </a:xfrm>
          <a:custGeom>
            <a:avLst/>
            <a:gdLst/>
            <a:ahLst/>
            <a:cxnLst/>
            <a:rect l="l" t="t" r="r" b="b"/>
            <a:pathLst>
              <a:path w="5404325" h="4032977">
                <a:moveTo>
                  <a:pt x="0" y="0"/>
                </a:moveTo>
                <a:lnTo>
                  <a:pt x="5404324" y="0"/>
                </a:lnTo>
                <a:lnTo>
                  <a:pt x="5404324" y="4032977"/>
                </a:lnTo>
                <a:lnTo>
                  <a:pt x="0" y="4032977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sp>
        <p:nvSpPr>
          <p:cNvPr id="5" name="TextBox 5"/>
          <p:cNvSpPr txBox="1"/>
          <p:nvPr/>
        </p:nvSpPr>
        <p:spPr>
          <a:xfrm>
            <a:off x="2133600" y="9318278"/>
            <a:ext cx="13582487" cy="84952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810"/>
              </a:lnSpc>
            </a:pPr>
            <a:r>
              <a:rPr lang="en-US" sz="3000" dirty="0" err="1">
                <a:solidFill>
                  <a:srgbClr val="000000"/>
                </a:solidFill>
                <a:latin typeface="Noto Sans Bold"/>
              </a:rPr>
              <a:t>Cách</a:t>
            </a:r>
            <a:r>
              <a:rPr lang="en-US" sz="3000" dirty="0">
                <a:solidFill>
                  <a:srgbClr val="000000"/>
                </a:solidFill>
                <a:latin typeface="Noto Sans Bold"/>
              </a:rPr>
              <a:t> </a:t>
            </a:r>
            <a:r>
              <a:rPr lang="en-US" sz="3000" dirty="0" err="1">
                <a:solidFill>
                  <a:srgbClr val="000000"/>
                </a:solidFill>
                <a:latin typeface="Noto Sans Bold"/>
              </a:rPr>
              <a:t>làm</a:t>
            </a:r>
            <a:r>
              <a:rPr lang="en-US" sz="3000" dirty="0">
                <a:solidFill>
                  <a:srgbClr val="000000"/>
                </a:solidFill>
                <a:latin typeface="Noto Sans Bold"/>
              </a:rPr>
              <a:t> </a:t>
            </a:r>
            <a:r>
              <a:rPr lang="en-US" sz="3000" dirty="0" err="1">
                <a:solidFill>
                  <a:srgbClr val="000000"/>
                </a:solidFill>
                <a:latin typeface="Noto Sans Bold"/>
              </a:rPr>
              <a:t>chậu</a:t>
            </a:r>
            <a:r>
              <a:rPr lang="en-US" sz="3000" dirty="0">
                <a:solidFill>
                  <a:srgbClr val="000000"/>
                </a:solidFill>
                <a:latin typeface="Noto Sans Bold"/>
              </a:rPr>
              <a:t> </a:t>
            </a:r>
            <a:r>
              <a:rPr lang="en-US" sz="3000" dirty="0" err="1">
                <a:solidFill>
                  <a:srgbClr val="000000"/>
                </a:solidFill>
                <a:latin typeface="Noto Sans Bold"/>
              </a:rPr>
              <a:t>trồng</a:t>
            </a:r>
            <a:r>
              <a:rPr lang="en-US" sz="3000" dirty="0">
                <a:solidFill>
                  <a:srgbClr val="000000"/>
                </a:solidFill>
                <a:latin typeface="Noto Sans Bold"/>
              </a:rPr>
              <a:t> </a:t>
            </a:r>
            <a:r>
              <a:rPr lang="en-US" sz="3000" dirty="0" err="1">
                <a:solidFill>
                  <a:srgbClr val="000000"/>
                </a:solidFill>
                <a:latin typeface="Noto Sans Bold"/>
              </a:rPr>
              <a:t>hoa</a:t>
            </a:r>
            <a:r>
              <a:rPr lang="en-US" sz="3000" dirty="0">
                <a:solidFill>
                  <a:srgbClr val="000000"/>
                </a:solidFill>
                <a:latin typeface="Noto Sans Bold"/>
              </a:rPr>
              <a:t> </a:t>
            </a:r>
            <a:r>
              <a:rPr lang="en-US" sz="3000" dirty="0" err="1">
                <a:solidFill>
                  <a:srgbClr val="000000"/>
                </a:solidFill>
                <a:latin typeface="Noto Sans Bold"/>
              </a:rPr>
              <a:t>từ</a:t>
            </a:r>
            <a:r>
              <a:rPr lang="en-US" sz="3000" dirty="0">
                <a:solidFill>
                  <a:srgbClr val="000000"/>
                </a:solidFill>
                <a:latin typeface="Noto Sans Bold"/>
              </a:rPr>
              <a:t> </a:t>
            </a:r>
            <a:r>
              <a:rPr lang="en-US" sz="3000" dirty="0" err="1">
                <a:solidFill>
                  <a:srgbClr val="000000"/>
                </a:solidFill>
                <a:latin typeface="Noto Sans Bold"/>
              </a:rPr>
              <a:t>cát</a:t>
            </a:r>
            <a:r>
              <a:rPr lang="en-US" sz="3000" dirty="0">
                <a:solidFill>
                  <a:srgbClr val="000000"/>
                </a:solidFill>
                <a:latin typeface="Noto Sans Bold"/>
              </a:rPr>
              <a:t> </a:t>
            </a:r>
            <a:r>
              <a:rPr lang="en-US" sz="3000" dirty="0" err="1">
                <a:solidFill>
                  <a:srgbClr val="000000"/>
                </a:solidFill>
                <a:latin typeface="Noto Sans Bold"/>
              </a:rPr>
              <a:t>và</a:t>
            </a:r>
            <a:r>
              <a:rPr lang="en-US" sz="3000" dirty="0">
                <a:solidFill>
                  <a:srgbClr val="000000"/>
                </a:solidFill>
                <a:latin typeface="Noto Sans Bold"/>
              </a:rPr>
              <a:t> </a:t>
            </a:r>
            <a:r>
              <a:rPr lang="en-US" sz="3000" dirty="0" err="1">
                <a:solidFill>
                  <a:srgbClr val="000000"/>
                </a:solidFill>
                <a:latin typeface="Noto Sans Bold"/>
              </a:rPr>
              <a:t>sỏi</a:t>
            </a:r>
            <a:endParaRPr lang="en-US" sz="3000" dirty="0">
              <a:solidFill>
                <a:srgbClr val="000000"/>
              </a:solidFill>
              <a:latin typeface="Noto Sans Bold"/>
            </a:endParaRPr>
          </a:p>
        </p:txBody>
      </p:sp>
      <p:sp>
        <p:nvSpPr>
          <p:cNvPr id="6" name="Freeform 6"/>
          <p:cNvSpPr/>
          <p:nvPr/>
        </p:nvSpPr>
        <p:spPr>
          <a:xfrm>
            <a:off x="9150824" y="5103876"/>
            <a:ext cx="5423961" cy="4067971"/>
          </a:xfrm>
          <a:custGeom>
            <a:avLst/>
            <a:gdLst/>
            <a:ahLst/>
            <a:cxnLst/>
            <a:rect l="l" t="t" r="r" b="b"/>
            <a:pathLst>
              <a:path w="5423961" h="4067971">
                <a:moveTo>
                  <a:pt x="0" y="0"/>
                </a:moveTo>
                <a:lnTo>
                  <a:pt x="5423962" y="0"/>
                </a:lnTo>
                <a:lnTo>
                  <a:pt x="5423962" y="4067971"/>
                </a:lnTo>
                <a:lnTo>
                  <a:pt x="0" y="4067971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wind"/>
      </p:transition>
    </mc:Choice>
    <mc:Fallback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4419600" y="1028700"/>
            <a:ext cx="9115174" cy="6892878"/>
          </a:xfrm>
          <a:custGeom>
            <a:avLst/>
            <a:gdLst/>
            <a:ahLst/>
            <a:cxnLst/>
            <a:rect l="l" t="t" r="r" b="b"/>
            <a:pathLst>
              <a:path w="11981947" h="7973441">
                <a:moveTo>
                  <a:pt x="0" y="0"/>
                </a:moveTo>
                <a:lnTo>
                  <a:pt x="11981946" y="0"/>
                </a:lnTo>
                <a:lnTo>
                  <a:pt x="11981946" y="7973441"/>
                </a:lnTo>
                <a:lnTo>
                  <a:pt x="0" y="7973441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5" name="TextBox 3">
            <a:extLst>
              <a:ext uri="{FF2B5EF4-FFF2-40B4-BE49-F238E27FC236}">
                <a16:creationId xmlns:a16="http://schemas.microsoft.com/office/drawing/2014/main" id="{63FE800B-620B-EF7B-3A64-04C981F86AE8}"/>
              </a:ext>
            </a:extLst>
          </p:cNvPr>
          <p:cNvSpPr txBox="1"/>
          <p:nvPr/>
        </p:nvSpPr>
        <p:spPr>
          <a:xfrm>
            <a:off x="1905000" y="8115300"/>
            <a:ext cx="13582487" cy="96033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810"/>
              </a:lnSpc>
            </a:pPr>
            <a:r>
              <a:rPr lang="en-US" sz="5579" dirty="0" err="1">
                <a:solidFill>
                  <a:srgbClr val="000000"/>
                </a:solidFill>
                <a:latin typeface="Noto Sans Bold"/>
              </a:rPr>
              <a:t>Các</a:t>
            </a:r>
            <a:r>
              <a:rPr lang="en-US" sz="5579" dirty="0">
                <a:solidFill>
                  <a:srgbClr val="000000"/>
                </a:solidFill>
                <a:latin typeface="Noto Sans Bold"/>
              </a:rPr>
              <a:t> </a:t>
            </a:r>
            <a:r>
              <a:rPr lang="en-US" sz="5579" dirty="0" err="1">
                <a:solidFill>
                  <a:srgbClr val="000000"/>
                </a:solidFill>
                <a:latin typeface="Noto Sans Bold"/>
              </a:rPr>
              <a:t>mẫu</a:t>
            </a:r>
            <a:r>
              <a:rPr lang="en-US" sz="5579" dirty="0">
                <a:solidFill>
                  <a:srgbClr val="000000"/>
                </a:solidFill>
                <a:latin typeface="Noto Sans Bold"/>
              </a:rPr>
              <a:t> </a:t>
            </a:r>
            <a:r>
              <a:rPr lang="en-US" sz="5579" dirty="0" err="1">
                <a:solidFill>
                  <a:srgbClr val="000000"/>
                </a:solidFill>
                <a:latin typeface="Noto Sans Bold"/>
              </a:rPr>
              <a:t>chậu</a:t>
            </a:r>
            <a:r>
              <a:rPr lang="en-US" sz="5579" dirty="0">
                <a:solidFill>
                  <a:srgbClr val="000000"/>
                </a:solidFill>
                <a:latin typeface="Noto Sans Bold"/>
              </a:rPr>
              <a:t> </a:t>
            </a:r>
            <a:r>
              <a:rPr lang="en-US" sz="5579" dirty="0" err="1">
                <a:solidFill>
                  <a:srgbClr val="000000"/>
                </a:solidFill>
                <a:latin typeface="Noto Sans Bold"/>
              </a:rPr>
              <a:t>trồng</a:t>
            </a:r>
            <a:r>
              <a:rPr lang="en-US" sz="5579" dirty="0">
                <a:solidFill>
                  <a:srgbClr val="000000"/>
                </a:solidFill>
                <a:latin typeface="Noto Sans Bold"/>
              </a:rPr>
              <a:t> </a:t>
            </a:r>
            <a:r>
              <a:rPr lang="en-US" sz="5579" dirty="0" err="1">
                <a:solidFill>
                  <a:srgbClr val="000000"/>
                </a:solidFill>
                <a:latin typeface="Noto Sans Bold"/>
              </a:rPr>
              <a:t>hoa</a:t>
            </a:r>
            <a:r>
              <a:rPr lang="en-US" sz="5579" dirty="0">
                <a:solidFill>
                  <a:srgbClr val="000000"/>
                </a:solidFill>
                <a:latin typeface="Noto Sans Bold"/>
              </a:rPr>
              <a:t> </a:t>
            </a:r>
            <a:r>
              <a:rPr lang="en-US" sz="5579" dirty="0" err="1">
                <a:solidFill>
                  <a:srgbClr val="000000"/>
                </a:solidFill>
                <a:latin typeface="Noto Sans Bold"/>
              </a:rPr>
              <a:t>từ</a:t>
            </a:r>
            <a:r>
              <a:rPr lang="en-US" sz="5579" dirty="0">
                <a:solidFill>
                  <a:srgbClr val="000000"/>
                </a:solidFill>
                <a:latin typeface="Noto Sans Bold"/>
              </a:rPr>
              <a:t> </a:t>
            </a:r>
            <a:r>
              <a:rPr lang="en-US" sz="5579" dirty="0" err="1">
                <a:solidFill>
                  <a:srgbClr val="000000"/>
                </a:solidFill>
                <a:latin typeface="Noto Sans Bold"/>
              </a:rPr>
              <a:t>cát</a:t>
            </a:r>
            <a:r>
              <a:rPr lang="en-US" sz="5579" dirty="0">
                <a:solidFill>
                  <a:srgbClr val="000000"/>
                </a:solidFill>
                <a:latin typeface="Noto Sans Bold"/>
              </a:rPr>
              <a:t> </a:t>
            </a:r>
            <a:r>
              <a:rPr lang="en-US" sz="5579" dirty="0" err="1">
                <a:solidFill>
                  <a:srgbClr val="000000"/>
                </a:solidFill>
                <a:latin typeface="Noto Sans Bold"/>
              </a:rPr>
              <a:t>và</a:t>
            </a:r>
            <a:r>
              <a:rPr lang="en-US" sz="5579" dirty="0">
                <a:solidFill>
                  <a:srgbClr val="000000"/>
                </a:solidFill>
                <a:latin typeface="Noto Sans Bold"/>
              </a:rPr>
              <a:t> </a:t>
            </a:r>
            <a:r>
              <a:rPr lang="en-US" sz="5579" dirty="0" err="1">
                <a:solidFill>
                  <a:srgbClr val="000000"/>
                </a:solidFill>
                <a:latin typeface="Noto Sans Bold"/>
              </a:rPr>
              <a:t>sỏi</a:t>
            </a:r>
            <a:endParaRPr lang="en-US" sz="5579" dirty="0">
              <a:solidFill>
                <a:srgbClr val="000000"/>
              </a:solidFill>
              <a:latin typeface="Noto Sans Bold"/>
            </a:endParaRPr>
          </a:p>
        </p:txBody>
      </p:sp>
    </p:spTree>
  </p:cSld>
  <p:clrMapOvr>
    <a:masterClrMapping/>
  </p:clrMapOvr>
  <p:transition spd="slow">
    <p:comb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5715000" y="1028700"/>
            <a:ext cx="6470774" cy="7074834"/>
          </a:xfrm>
          <a:custGeom>
            <a:avLst/>
            <a:gdLst/>
            <a:ahLst/>
            <a:cxnLst/>
            <a:rect l="l" t="t" r="r" b="b"/>
            <a:pathLst>
              <a:path w="8015676" h="8065774">
                <a:moveTo>
                  <a:pt x="0" y="0"/>
                </a:moveTo>
                <a:lnTo>
                  <a:pt x="8015676" y="0"/>
                </a:lnTo>
                <a:lnTo>
                  <a:pt x="8015676" y="8065773"/>
                </a:lnTo>
                <a:lnTo>
                  <a:pt x="0" y="8065773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US" dirty="0"/>
          </a:p>
        </p:txBody>
      </p:sp>
      <p:sp>
        <p:nvSpPr>
          <p:cNvPr id="5" name="TextBox 3">
            <a:extLst>
              <a:ext uri="{FF2B5EF4-FFF2-40B4-BE49-F238E27FC236}">
                <a16:creationId xmlns:a16="http://schemas.microsoft.com/office/drawing/2014/main" id="{F218FAF4-0365-D1A1-2893-9061FE20DB08}"/>
              </a:ext>
            </a:extLst>
          </p:cNvPr>
          <p:cNvSpPr txBox="1"/>
          <p:nvPr/>
        </p:nvSpPr>
        <p:spPr>
          <a:xfrm>
            <a:off x="1905000" y="8115300"/>
            <a:ext cx="13582487" cy="96033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810"/>
              </a:lnSpc>
            </a:pPr>
            <a:r>
              <a:rPr lang="en-US" sz="5579" dirty="0" err="1">
                <a:solidFill>
                  <a:srgbClr val="000000"/>
                </a:solidFill>
                <a:latin typeface="Noto Sans Bold"/>
              </a:rPr>
              <a:t>Các</a:t>
            </a:r>
            <a:r>
              <a:rPr lang="en-US" sz="5579" dirty="0">
                <a:solidFill>
                  <a:srgbClr val="000000"/>
                </a:solidFill>
                <a:latin typeface="Noto Sans Bold"/>
              </a:rPr>
              <a:t> </a:t>
            </a:r>
            <a:r>
              <a:rPr lang="en-US" sz="5579" dirty="0" err="1">
                <a:solidFill>
                  <a:srgbClr val="000000"/>
                </a:solidFill>
                <a:latin typeface="Noto Sans Bold"/>
              </a:rPr>
              <a:t>mẫu</a:t>
            </a:r>
            <a:r>
              <a:rPr lang="en-US" sz="5579" dirty="0">
                <a:solidFill>
                  <a:srgbClr val="000000"/>
                </a:solidFill>
                <a:latin typeface="Noto Sans Bold"/>
              </a:rPr>
              <a:t> </a:t>
            </a:r>
            <a:r>
              <a:rPr lang="en-US" sz="5579" dirty="0" err="1">
                <a:solidFill>
                  <a:srgbClr val="000000"/>
                </a:solidFill>
                <a:latin typeface="Noto Sans Bold"/>
              </a:rPr>
              <a:t>chậu</a:t>
            </a:r>
            <a:r>
              <a:rPr lang="en-US" sz="5579" dirty="0">
                <a:solidFill>
                  <a:srgbClr val="000000"/>
                </a:solidFill>
                <a:latin typeface="Noto Sans Bold"/>
              </a:rPr>
              <a:t> </a:t>
            </a:r>
            <a:r>
              <a:rPr lang="en-US" sz="5579" dirty="0" err="1">
                <a:solidFill>
                  <a:srgbClr val="000000"/>
                </a:solidFill>
                <a:latin typeface="Noto Sans Bold"/>
              </a:rPr>
              <a:t>trồng</a:t>
            </a:r>
            <a:r>
              <a:rPr lang="en-US" sz="5579" dirty="0">
                <a:solidFill>
                  <a:srgbClr val="000000"/>
                </a:solidFill>
                <a:latin typeface="Noto Sans Bold"/>
              </a:rPr>
              <a:t> </a:t>
            </a:r>
            <a:r>
              <a:rPr lang="en-US" sz="5579" dirty="0" err="1">
                <a:solidFill>
                  <a:srgbClr val="000000"/>
                </a:solidFill>
                <a:latin typeface="Noto Sans Bold"/>
              </a:rPr>
              <a:t>hoa</a:t>
            </a:r>
            <a:r>
              <a:rPr lang="en-US" sz="5579" dirty="0">
                <a:solidFill>
                  <a:srgbClr val="000000"/>
                </a:solidFill>
                <a:latin typeface="Noto Sans Bold"/>
              </a:rPr>
              <a:t> </a:t>
            </a:r>
            <a:r>
              <a:rPr lang="en-US" sz="5579" dirty="0" err="1">
                <a:solidFill>
                  <a:srgbClr val="000000"/>
                </a:solidFill>
                <a:latin typeface="Noto Sans Bold"/>
              </a:rPr>
              <a:t>từ</a:t>
            </a:r>
            <a:r>
              <a:rPr lang="en-US" sz="5579" dirty="0">
                <a:solidFill>
                  <a:srgbClr val="000000"/>
                </a:solidFill>
                <a:latin typeface="Noto Sans Bold"/>
              </a:rPr>
              <a:t> </a:t>
            </a:r>
            <a:r>
              <a:rPr lang="en-US" sz="5579" dirty="0" err="1">
                <a:solidFill>
                  <a:srgbClr val="000000"/>
                </a:solidFill>
                <a:latin typeface="Noto Sans Bold"/>
              </a:rPr>
              <a:t>cát</a:t>
            </a:r>
            <a:r>
              <a:rPr lang="en-US" sz="5579" dirty="0">
                <a:solidFill>
                  <a:srgbClr val="000000"/>
                </a:solidFill>
                <a:latin typeface="Noto Sans Bold"/>
              </a:rPr>
              <a:t> </a:t>
            </a:r>
            <a:r>
              <a:rPr lang="en-US" sz="5579" dirty="0" err="1">
                <a:solidFill>
                  <a:srgbClr val="000000"/>
                </a:solidFill>
                <a:latin typeface="Noto Sans Bold"/>
              </a:rPr>
              <a:t>và</a:t>
            </a:r>
            <a:r>
              <a:rPr lang="en-US" sz="5579" dirty="0">
                <a:solidFill>
                  <a:srgbClr val="000000"/>
                </a:solidFill>
                <a:latin typeface="Noto Sans Bold"/>
              </a:rPr>
              <a:t> </a:t>
            </a:r>
            <a:r>
              <a:rPr lang="en-US" sz="5579" dirty="0" err="1">
                <a:solidFill>
                  <a:srgbClr val="000000"/>
                </a:solidFill>
                <a:latin typeface="Noto Sans Bold"/>
              </a:rPr>
              <a:t>sỏi</a:t>
            </a:r>
            <a:endParaRPr lang="en-US" sz="5579" dirty="0">
              <a:solidFill>
                <a:srgbClr val="000000"/>
              </a:solidFill>
              <a:latin typeface="Noto Sans Bold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>
        <p:checker/>
      </p:transition>
    </mc:Choice>
    <mc:Fallback>
      <p:transition spd="slow">
        <p:checker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4067833" y="565450"/>
            <a:ext cx="10499251" cy="7874438"/>
          </a:xfrm>
          <a:custGeom>
            <a:avLst/>
            <a:gdLst/>
            <a:ahLst/>
            <a:cxnLst/>
            <a:rect l="l" t="t" r="r" b="b"/>
            <a:pathLst>
              <a:path w="10499251" h="7874438">
                <a:moveTo>
                  <a:pt x="0" y="0"/>
                </a:moveTo>
                <a:lnTo>
                  <a:pt x="10499250" y="0"/>
                </a:lnTo>
                <a:lnTo>
                  <a:pt x="10499250" y="7874438"/>
                </a:lnTo>
                <a:lnTo>
                  <a:pt x="0" y="7874438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CDFFB9D-0492-BF58-3AF4-F06720BCF912}"/>
              </a:ext>
            </a:extLst>
          </p:cNvPr>
          <p:cNvSpPr txBox="1"/>
          <p:nvPr/>
        </p:nvSpPr>
        <p:spPr>
          <a:xfrm>
            <a:off x="1905000" y="8439888"/>
            <a:ext cx="13582487" cy="96033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810"/>
              </a:lnSpc>
            </a:pPr>
            <a:r>
              <a:rPr lang="en-US" sz="5579" dirty="0" err="1">
                <a:solidFill>
                  <a:srgbClr val="000000"/>
                </a:solidFill>
                <a:latin typeface="Noto Sans Bold"/>
              </a:rPr>
              <a:t>Các</a:t>
            </a:r>
            <a:r>
              <a:rPr lang="en-US" sz="5579" dirty="0">
                <a:solidFill>
                  <a:srgbClr val="000000"/>
                </a:solidFill>
                <a:latin typeface="Noto Sans Bold"/>
              </a:rPr>
              <a:t> </a:t>
            </a:r>
            <a:r>
              <a:rPr lang="en-US" sz="5579" dirty="0" err="1">
                <a:solidFill>
                  <a:srgbClr val="000000"/>
                </a:solidFill>
                <a:latin typeface="Noto Sans Bold"/>
              </a:rPr>
              <a:t>mẫu</a:t>
            </a:r>
            <a:r>
              <a:rPr lang="en-US" sz="5579" dirty="0">
                <a:solidFill>
                  <a:srgbClr val="000000"/>
                </a:solidFill>
                <a:latin typeface="Noto Sans Bold"/>
              </a:rPr>
              <a:t> </a:t>
            </a:r>
            <a:r>
              <a:rPr lang="en-US" sz="5579" dirty="0" err="1">
                <a:solidFill>
                  <a:srgbClr val="000000"/>
                </a:solidFill>
                <a:latin typeface="Noto Sans Bold"/>
              </a:rPr>
              <a:t>chậu</a:t>
            </a:r>
            <a:r>
              <a:rPr lang="en-US" sz="5579" dirty="0">
                <a:solidFill>
                  <a:srgbClr val="000000"/>
                </a:solidFill>
                <a:latin typeface="Noto Sans Bold"/>
              </a:rPr>
              <a:t> </a:t>
            </a:r>
            <a:r>
              <a:rPr lang="en-US" sz="5579" dirty="0" err="1">
                <a:solidFill>
                  <a:srgbClr val="000000"/>
                </a:solidFill>
                <a:latin typeface="Noto Sans Bold"/>
              </a:rPr>
              <a:t>trồng</a:t>
            </a:r>
            <a:r>
              <a:rPr lang="en-US" sz="5579" dirty="0">
                <a:solidFill>
                  <a:srgbClr val="000000"/>
                </a:solidFill>
                <a:latin typeface="Noto Sans Bold"/>
              </a:rPr>
              <a:t> </a:t>
            </a:r>
            <a:r>
              <a:rPr lang="en-US" sz="5579" dirty="0" err="1">
                <a:solidFill>
                  <a:srgbClr val="000000"/>
                </a:solidFill>
                <a:latin typeface="Noto Sans Bold"/>
              </a:rPr>
              <a:t>hoa</a:t>
            </a:r>
            <a:r>
              <a:rPr lang="en-US" sz="5579" dirty="0">
                <a:solidFill>
                  <a:srgbClr val="000000"/>
                </a:solidFill>
                <a:latin typeface="Noto Sans Bold"/>
              </a:rPr>
              <a:t> </a:t>
            </a:r>
            <a:r>
              <a:rPr lang="en-US" sz="5579" dirty="0" err="1">
                <a:solidFill>
                  <a:srgbClr val="000000"/>
                </a:solidFill>
                <a:latin typeface="Noto Sans Bold"/>
              </a:rPr>
              <a:t>từ</a:t>
            </a:r>
            <a:r>
              <a:rPr lang="en-US" sz="5579" dirty="0">
                <a:solidFill>
                  <a:srgbClr val="000000"/>
                </a:solidFill>
                <a:latin typeface="Noto Sans Bold"/>
              </a:rPr>
              <a:t> </a:t>
            </a:r>
            <a:r>
              <a:rPr lang="en-US" sz="5579" dirty="0" err="1">
                <a:solidFill>
                  <a:srgbClr val="000000"/>
                </a:solidFill>
                <a:latin typeface="Noto Sans Bold"/>
              </a:rPr>
              <a:t>cát</a:t>
            </a:r>
            <a:r>
              <a:rPr lang="en-US" sz="5579" dirty="0">
                <a:solidFill>
                  <a:srgbClr val="000000"/>
                </a:solidFill>
                <a:latin typeface="Noto Sans Bold"/>
              </a:rPr>
              <a:t> </a:t>
            </a:r>
            <a:r>
              <a:rPr lang="en-US" sz="5579" dirty="0" err="1">
                <a:solidFill>
                  <a:srgbClr val="000000"/>
                </a:solidFill>
                <a:latin typeface="Noto Sans Bold"/>
              </a:rPr>
              <a:t>và</a:t>
            </a:r>
            <a:r>
              <a:rPr lang="en-US" sz="5579" dirty="0">
                <a:solidFill>
                  <a:srgbClr val="000000"/>
                </a:solidFill>
                <a:latin typeface="Noto Sans Bold"/>
              </a:rPr>
              <a:t> </a:t>
            </a:r>
            <a:r>
              <a:rPr lang="en-US" sz="5579" dirty="0" err="1">
                <a:solidFill>
                  <a:srgbClr val="000000"/>
                </a:solidFill>
                <a:latin typeface="Noto Sans Bold"/>
              </a:rPr>
              <a:t>sỏi</a:t>
            </a:r>
            <a:endParaRPr lang="en-US" sz="5579" dirty="0">
              <a:solidFill>
                <a:srgbClr val="000000"/>
              </a:solidFill>
              <a:latin typeface="Noto Sans Bold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14:flythrough/>
      </p:transition>
    </mc:Choice>
    <mc:Fallback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5943600" y="1485900"/>
            <a:ext cx="4718719" cy="5945694"/>
          </a:xfrm>
          <a:custGeom>
            <a:avLst/>
            <a:gdLst/>
            <a:ahLst/>
            <a:cxnLst/>
            <a:rect l="l" t="t" r="r" b="b"/>
            <a:pathLst>
              <a:path w="4811785" h="8251713">
                <a:moveTo>
                  <a:pt x="0" y="0"/>
                </a:moveTo>
                <a:lnTo>
                  <a:pt x="4811785" y="0"/>
                </a:lnTo>
                <a:lnTo>
                  <a:pt x="4811785" y="8251712"/>
                </a:lnTo>
                <a:lnTo>
                  <a:pt x="0" y="8251712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1" t="-38785" r="-74870" b="-1"/>
            </a:stretch>
          </a:blipFill>
        </p:spPr>
        <p:txBody>
          <a:bodyPr/>
          <a:lstStyle/>
          <a:p>
            <a:endParaRPr lang="en-US" dirty="0"/>
          </a:p>
        </p:txBody>
      </p:sp>
      <p:sp>
        <p:nvSpPr>
          <p:cNvPr id="3" name="TextBox 3"/>
          <p:cNvSpPr txBox="1"/>
          <p:nvPr/>
        </p:nvSpPr>
        <p:spPr>
          <a:xfrm>
            <a:off x="1905000" y="8115300"/>
            <a:ext cx="13582487" cy="96033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810"/>
              </a:lnSpc>
            </a:pPr>
            <a:r>
              <a:rPr lang="en-US" sz="5579" dirty="0" err="1">
                <a:solidFill>
                  <a:srgbClr val="000000"/>
                </a:solidFill>
                <a:latin typeface="Noto Sans Bold"/>
              </a:rPr>
              <a:t>Các</a:t>
            </a:r>
            <a:r>
              <a:rPr lang="en-US" sz="5579" dirty="0">
                <a:solidFill>
                  <a:srgbClr val="000000"/>
                </a:solidFill>
                <a:latin typeface="Noto Sans Bold"/>
              </a:rPr>
              <a:t> </a:t>
            </a:r>
            <a:r>
              <a:rPr lang="en-US" sz="5579" dirty="0" err="1">
                <a:solidFill>
                  <a:srgbClr val="000000"/>
                </a:solidFill>
                <a:latin typeface="Noto Sans Bold"/>
              </a:rPr>
              <a:t>mẫu</a:t>
            </a:r>
            <a:r>
              <a:rPr lang="en-US" sz="5579" dirty="0">
                <a:solidFill>
                  <a:srgbClr val="000000"/>
                </a:solidFill>
                <a:latin typeface="Noto Sans Bold"/>
              </a:rPr>
              <a:t> </a:t>
            </a:r>
            <a:r>
              <a:rPr lang="en-US" sz="5579" dirty="0" err="1">
                <a:solidFill>
                  <a:srgbClr val="000000"/>
                </a:solidFill>
                <a:latin typeface="Noto Sans Bold"/>
              </a:rPr>
              <a:t>chậu</a:t>
            </a:r>
            <a:r>
              <a:rPr lang="en-US" sz="5579" dirty="0">
                <a:solidFill>
                  <a:srgbClr val="000000"/>
                </a:solidFill>
                <a:latin typeface="Noto Sans Bold"/>
              </a:rPr>
              <a:t> </a:t>
            </a:r>
            <a:r>
              <a:rPr lang="en-US" sz="5579" dirty="0" err="1">
                <a:solidFill>
                  <a:srgbClr val="000000"/>
                </a:solidFill>
                <a:latin typeface="Noto Sans Bold"/>
              </a:rPr>
              <a:t>trồng</a:t>
            </a:r>
            <a:r>
              <a:rPr lang="en-US" sz="5579" dirty="0">
                <a:solidFill>
                  <a:srgbClr val="000000"/>
                </a:solidFill>
                <a:latin typeface="Noto Sans Bold"/>
              </a:rPr>
              <a:t> </a:t>
            </a:r>
            <a:r>
              <a:rPr lang="en-US" sz="5579" dirty="0" err="1">
                <a:solidFill>
                  <a:srgbClr val="000000"/>
                </a:solidFill>
                <a:latin typeface="Noto Sans Bold"/>
              </a:rPr>
              <a:t>hoa</a:t>
            </a:r>
            <a:r>
              <a:rPr lang="en-US" sz="5579" dirty="0">
                <a:solidFill>
                  <a:srgbClr val="000000"/>
                </a:solidFill>
                <a:latin typeface="Noto Sans Bold"/>
              </a:rPr>
              <a:t> </a:t>
            </a:r>
            <a:r>
              <a:rPr lang="en-US" sz="5579" dirty="0" err="1">
                <a:solidFill>
                  <a:srgbClr val="000000"/>
                </a:solidFill>
                <a:latin typeface="Noto Sans Bold"/>
              </a:rPr>
              <a:t>từ</a:t>
            </a:r>
            <a:r>
              <a:rPr lang="en-US" sz="5579" dirty="0">
                <a:solidFill>
                  <a:srgbClr val="000000"/>
                </a:solidFill>
                <a:latin typeface="Noto Sans Bold"/>
              </a:rPr>
              <a:t> </a:t>
            </a:r>
            <a:r>
              <a:rPr lang="en-US" sz="5579" dirty="0" err="1">
                <a:solidFill>
                  <a:srgbClr val="000000"/>
                </a:solidFill>
                <a:latin typeface="Noto Sans Bold"/>
              </a:rPr>
              <a:t>cát</a:t>
            </a:r>
            <a:r>
              <a:rPr lang="en-US" sz="5579" dirty="0">
                <a:solidFill>
                  <a:srgbClr val="000000"/>
                </a:solidFill>
                <a:latin typeface="Noto Sans Bold"/>
              </a:rPr>
              <a:t> </a:t>
            </a:r>
            <a:r>
              <a:rPr lang="en-US" sz="5579" dirty="0" err="1">
                <a:solidFill>
                  <a:srgbClr val="000000"/>
                </a:solidFill>
                <a:latin typeface="Noto Sans Bold"/>
              </a:rPr>
              <a:t>và</a:t>
            </a:r>
            <a:r>
              <a:rPr lang="en-US" sz="5579" dirty="0">
                <a:solidFill>
                  <a:srgbClr val="000000"/>
                </a:solidFill>
                <a:latin typeface="Noto Sans Bold"/>
              </a:rPr>
              <a:t> </a:t>
            </a:r>
            <a:r>
              <a:rPr lang="en-US" sz="5579" dirty="0" err="1">
                <a:solidFill>
                  <a:srgbClr val="000000"/>
                </a:solidFill>
                <a:latin typeface="Noto Sans Bold"/>
              </a:rPr>
              <a:t>sỏi</a:t>
            </a:r>
            <a:endParaRPr lang="en-US" sz="5579" dirty="0">
              <a:solidFill>
                <a:srgbClr val="000000"/>
              </a:solidFill>
              <a:latin typeface="Noto Sans Bold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Content="1" isInverted="1"/>
      </p:transition>
    </mc:Choice>
    <mc:Fallback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012571-7474-1A77-6E21-7EC6A12379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Chúc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sáng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sản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phẩm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đẹp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</a:p>
        </p:txBody>
      </p:sp>
      <p:pic>
        <p:nvPicPr>
          <p:cNvPr id="1026" name="Picture 2" descr="Mới nhất]: Top 8+ cách phát triển tự do sáng tạo cho trẻ 6/2023">
            <a:extLst>
              <a:ext uri="{FF2B5EF4-FFF2-40B4-BE49-F238E27FC236}">
                <a16:creationId xmlns:a16="http://schemas.microsoft.com/office/drawing/2014/main" id="{99648F1B-370A-35D1-75A6-2A36F7C5DEA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535" r="220"/>
          <a:stretch/>
        </p:blipFill>
        <p:spPr bwMode="auto">
          <a:xfrm>
            <a:off x="2652712" y="3009900"/>
            <a:ext cx="12982575" cy="6032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4307328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>
        <p14:flash/>
      </p:transition>
    </mc:Choice>
    <mc:Fallback>
      <p:transition spd="slow">
        <p:fade/>
      </p:transition>
    </mc:Fallback>
  </mc:AlternateContent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15</TotalTime>
  <Words>64</Words>
  <Application>Microsoft Office PowerPoint</Application>
  <PresentationFormat>Custom</PresentationFormat>
  <Paragraphs>7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3" baseType="lpstr">
      <vt:lpstr>Garamond</vt:lpstr>
      <vt:lpstr>Times New Roman</vt:lpstr>
      <vt:lpstr>DejaVu Serif Bold</vt:lpstr>
      <vt:lpstr>Noto Sans Bold</vt:lpstr>
      <vt:lpstr>Arial</vt:lpstr>
      <vt:lpstr>Organic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Chúc các bé sáng tạo được nhiều sản phẩm đẹp!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Làm chậu trồng hoa từ cát, sỏi</dc:title>
  <cp:lastModifiedBy>DOAN THI HAI YEN</cp:lastModifiedBy>
  <cp:revision>4</cp:revision>
  <dcterms:created xsi:type="dcterms:W3CDTF">2006-08-16T00:00:00Z</dcterms:created>
  <dcterms:modified xsi:type="dcterms:W3CDTF">2024-05-19T07:12:17Z</dcterms:modified>
  <dc:identifier>DAGDl6h21kk</dc:identifier>
</cp:coreProperties>
</file>