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75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998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888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4110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058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0757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089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673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537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812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90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6BC07-BD02-47BC-972B-36EAF6272938}" type="datetimeFigureOut">
              <a:rPr lang="vi-VN" smtClean="0"/>
              <a:pPr/>
              <a:t>20/05/2024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F7DDB-47A4-4185-8895-F76AC9F68C9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06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069"/>
            <a:ext cx="763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ứng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17582" y="799067"/>
            <a:ext cx="2116081" cy="1515330"/>
            <a:chOff x="447598" y="589946"/>
            <a:chExt cx="2116081" cy="151533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147923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344" y="1584079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131" y="589946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3433" y="1464347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763680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4560" y="651418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0933" y="1757811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714" y="1116882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1814" y="1015124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598" y="1498825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6" name="Group 35"/>
          <p:cNvGrpSpPr/>
          <p:nvPr/>
        </p:nvGrpSpPr>
        <p:grpSpPr>
          <a:xfrm>
            <a:off x="6523847" y="3665480"/>
            <a:ext cx="2018800" cy="1940179"/>
            <a:chOff x="6228184" y="4894689"/>
            <a:chExt cx="2018800" cy="194017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8184" y="542635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1374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8027" y="556351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3201" y="623993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1335" y="556448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3676" y="5735104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30146" y="5120510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838" y="4921367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2922" y="4894689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6" name="Group 45"/>
          <p:cNvGrpSpPr/>
          <p:nvPr/>
        </p:nvGrpSpPr>
        <p:grpSpPr>
          <a:xfrm>
            <a:off x="330739" y="3442077"/>
            <a:ext cx="2068323" cy="2381334"/>
            <a:chOff x="246530" y="4122374"/>
            <a:chExt cx="2068323" cy="238133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56649" y="447862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17582" y="510858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246530" y="5674092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52781" y="5028869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19351" y="474820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30852" y="4390907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40736" y="596664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997948" y="5694226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26898" y="5387825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26206" y="412237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96" y="482078"/>
            <a:ext cx="483398" cy="4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/>
          <p:cNvGrpSpPr/>
          <p:nvPr/>
        </p:nvGrpSpPr>
        <p:grpSpPr>
          <a:xfrm>
            <a:off x="6467102" y="711571"/>
            <a:ext cx="1992445" cy="1756791"/>
            <a:chOff x="6737937" y="651418"/>
            <a:chExt cx="1992445" cy="1756791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6984" y="14289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1785623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4788" y="894345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3325" y="1947960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9902" y="154101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7937" y="127858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3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6984" y="1974610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4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2819" y="109020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9421" y="6514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 14"/>
          <p:cNvGrpSpPr/>
          <p:nvPr/>
        </p:nvGrpSpPr>
        <p:grpSpPr>
          <a:xfrm>
            <a:off x="3244548" y="677173"/>
            <a:ext cx="2161048" cy="1828733"/>
            <a:chOff x="3315406" y="2581673"/>
            <a:chExt cx="2161048" cy="1828733"/>
          </a:xfrm>
        </p:grpSpPr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8835" y="3092077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406" y="296365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1399" y="372544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9691" y="383434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2688" y="3717868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9272" y="3251684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3001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7564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3748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3698" y="2581673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8" name="Group 57"/>
          <p:cNvGrpSpPr/>
          <p:nvPr/>
        </p:nvGrpSpPr>
        <p:grpSpPr>
          <a:xfrm>
            <a:off x="3646208" y="3677851"/>
            <a:ext cx="2093542" cy="2046552"/>
            <a:chOff x="3638960" y="3955489"/>
            <a:chExt cx="2093542" cy="2046552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3872428" y="3957521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6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4554447" y="3955489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7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3638960" y="4646517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8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4205365" y="4695962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9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4897304" y="4542895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0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4438833" y="5357112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3846570" y="5257518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2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5" r="12350" b="5575"/>
            <a:stretch/>
          </p:blipFill>
          <p:spPr bwMode="auto">
            <a:xfrm>
              <a:off x="5166097" y="5145888"/>
              <a:ext cx="566405" cy="6449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7" name="Rectangle 56"/>
          <p:cNvSpPr/>
          <p:nvPr/>
        </p:nvSpPr>
        <p:spPr>
          <a:xfrm>
            <a:off x="1028068" y="2505906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22021" y="5996823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311224" y="6021288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53207" y="6018234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266029" y="2642110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057176" y="2604591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30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069"/>
            <a:ext cx="763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ứng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17582" y="799067"/>
            <a:ext cx="2116081" cy="1515330"/>
            <a:chOff x="447598" y="589946"/>
            <a:chExt cx="2116081" cy="151533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147923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344" y="1584079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131" y="589946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3433" y="1464347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763680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4560" y="651418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0933" y="1757811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714" y="1116882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1814" y="1015124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598" y="1498825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6" name="Group 35"/>
          <p:cNvGrpSpPr/>
          <p:nvPr/>
        </p:nvGrpSpPr>
        <p:grpSpPr>
          <a:xfrm>
            <a:off x="6523847" y="3665480"/>
            <a:ext cx="2018800" cy="1940179"/>
            <a:chOff x="6228184" y="4894689"/>
            <a:chExt cx="2018800" cy="194017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8184" y="542635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1374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8027" y="556351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3201" y="623993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1335" y="556448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3676" y="5735104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30146" y="5120510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838" y="4921367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2922" y="4894689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6" name="Group 45"/>
          <p:cNvGrpSpPr/>
          <p:nvPr/>
        </p:nvGrpSpPr>
        <p:grpSpPr>
          <a:xfrm>
            <a:off x="330739" y="3442077"/>
            <a:ext cx="2068323" cy="2381334"/>
            <a:chOff x="246530" y="4122374"/>
            <a:chExt cx="2068323" cy="238133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56649" y="447862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17582" y="510858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246530" y="5674092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52781" y="5028869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19351" y="474820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30852" y="4390907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40736" y="596664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997948" y="5694226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26898" y="5387825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26206" y="412237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96" y="482078"/>
            <a:ext cx="483398" cy="4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/>
          <p:cNvGrpSpPr/>
          <p:nvPr/>
        </p:nvGrpSpPr>
        <p:grpSpPr>
          <a:xfrm>
            <a:off x="6467102" y="711571"/>
            <a:ext cx="1992445" cy="1756791"/>
            <a:chOff x="6737937" y="651418"/>
            <a:chExt cx="1992445" cy="1756791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6984" y="14289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1785623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4788" y="894345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3325" y="1947960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9902" y="154101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7937" y="127858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3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6984" y="1974610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4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2819" y="109020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9421" y="6514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 14"/>
          <p:cNvGrpSpPr/>
          <p:nvPr/>
        </p:nvGrpSpPr>
        <p:grpSpPr>
          <a:xfrm>
            <a:off x="3244548" y="511035"/>
            <a:ext cx="2161048" cy="1885971"/>
            <a:chOff x="3315406" y="2415535"/>
            <a:chExt cx="2161048" cy="1885971"/>
          </a:xfrm>
        </p:grpSpPr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8835" y="3092077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406" y="296365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1399" y="372544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2688" y="3717868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9272" y="3251684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3001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7564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3748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7628" y="24155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29444" y="366466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511463" y="3662634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595976" y="4353662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162381" y="440310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854320" y="4250040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395849" y="506425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03586" y="496466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5123113" y="485303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Rectangle 56"/>
          <p:cNvSpPr/>
          <p:nvPr/>
        </p:nvSpPr>
        <p:spPr>
          <a:xfrm>
            <a:off x="1028068" y="2505906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22021" y="5996823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311224" y="6021288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53207" y="6018234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266029" y="2642110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057176" y="2604591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pic>
        <p:nvPicPr>
          <p:cNvPr id="73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5" y="3780169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4" y="504803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97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069"/>
            <a:ext cx="763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ứng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17582" y="799067"/>
            <a:ext cx="2116081" cy="1515330"/>
            <a:chOff x="447598" y="589946"/>
            <a:chExt cx="2116081" cy="151533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147923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344" y="1584079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131" y="589946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3433" y="1464347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763680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4560" y="651418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0933" y="1757811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714" y="1116882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1814" y="1015124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598" y="1498825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6" name="Group 35"/>
          <p:cNvGrpSpPr/>
          <p:nvPr/>
        </p:nvGrpSpPr>
        <p:grpSpPr>
          <a:xfrm>
            <a:off x="6523847" y="3665480"/>
            <a:ext cx="2018800" cy="1940179"/>
            <a:chOff x="6228184" y="4894689"/>
            <a:chExt cx="2018800" cy="194017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8184" y="542635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1374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8027" y="556351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3201" y="623993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1335" y="556448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3676" y="5735104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30146" y="5120510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838" y="4921367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2922" y="4894689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6" name="Group 45"/>
          <p:cNvGrpSpPr/>
          <p:nvPr/>
        </p:nvGrpSpPr>
        <p:grpSpPr>
          <a:xfrm>
            <a:off x="330739" y="3442077"/>
            <a:ext cx="2068323" cy="2381334"/>
            <a:chOff x="246530" y="4122374"/>
            <a:chExt cx="2068323" cy="238133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56649" y="447862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17582" y="510858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246530" y="5674092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52781" y="5028869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19351" y="474820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30852" y="4390907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40736" y="596664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997948" y="5694226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26898" y="5387825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26206" y="412237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96" y="482078"/>
            <a:ext cx="483398" cy="4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/>
          <p:cNvGrpSpPr/>
          <p:nvPr/>
        </p:nvGrpSpPr>
        <p:grpSpPr>
          <a:xfrm>
            <a:off x="6467102" y="711571"/>
            <a:ext cx="1992445" cy="1730141"/>
            <a:chOff x="6737937" y="651418"/>
            <a:chExt cx="1992445" cy="1730141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6984" y="14289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1785623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4788" y="894345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3325" y="1947960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9902" y="154101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7937" y="127858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4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2819" y="109020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9421" y="6514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 14"/>
          <p:cNvGrpSpPr/>
          <p:nvPr/>
        </p:nvGrpSpPr>
        <p:grpSpPr>
          <a:xfrm>
            <a:off x="3244548" y="511035"/>
            <a:ext cx="2161048" cy="2051025"/>
            <a:chOff x="3315406" y="2415535"/>
            <a:chExt cx="2161048" cy="2051025"/>
          </a:xfrm>
        </p:grpSpPr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8835" y="3092077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406" y="296365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1399" y="372544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2688" y="3717868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9272" y="3251684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3001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7564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3748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7628" y="24155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890496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29444" y="366466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511463" y="3662634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595976" y="4353662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162381" y="440310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854320" y="4250040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395849" y="506425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03586" y="496466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5123113" y="485303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Rectangle 56"/>
          <p:cNvSpPr/>
          <p:nvPr/>
        </p:nvSpPr>
        <p:spPr>
          <a:xfrm>
            <a:off x="1028068" y="2505906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22021" y="5996823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311224" y="6021288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53207" y="6018234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266029" y="2642110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057176" y="2604591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pic>
        <p:nvPicPr>
          <p:cNvPr id="73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5" y="3780169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4" y="504803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5092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069"/>
            <a:ext cx="763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ứng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17582" y="799067"/>
            <a:ext cx="1999862" cy="1341598"/>
            <a:chOff x="447598" y="589946"/>
            <a:chExt cx="1999862" cy="134159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147923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344" y="1584079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131" y="589946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3433" y="1464347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763680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4560" y="651418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714" y="1116882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1814" y="1015124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598" y="1498825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6" name="Group 35"/>
          <p:cNvGrpSpPr/>
          <p:nvPr/>
        </p:nvGrpSpPr>
        <p:grpSpPr>
          <a:xfrm>
            <a:off x="6523847" y="3665480"/>
            <a:ext cx="2018800" cy="1940179"/>
            <a:chOff x="6228184" y="4894689"/>
            <a:chExt cx="2018800" cy="194017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8184" y="542635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1374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8027" y="556351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3201" y="623993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1335" y="556448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3676" y="5735104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30146" y="5120510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838" y="4921367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2922" y="4894689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6" name="Group 45"/>
          <p:cNvGrpSpPr/>
          <p:nvPr/>
        </p:nvGrpSpPr>
        <p:grpSpPr>
          <a:xfrm>
            <a:off x="330739" y="3442077"/>
            <a:ext cx="2068323" cy="2381334"/>
            <a:chOff x="246530" y="4122374"/>
            <a:chExt cx="2068323" cy="238133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56649" y="447862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17582" y="510858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246530" y="5674092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52781" y="5028869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19351" y="474820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30852" y="4390907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40736" y="596664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997948" y="5694226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26898" y="5387825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26206" y="412237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96" y="482078"/>
            <a:ext cx="483398" cy="4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/>
          <p:cNvGrpSpPr/>
          <p:nvPr/>
        </p:nvGrpSpPr>
        <p:grpSpPr>
          <a:xfrm>
            <a:off x="6467102" y="711571"/>
            <a:ext cx="2012293" cy="1745678"/>
            <a:chOff x="6737937" y="651418"/>
            <a:chExt cx="2012293" cy="1745678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6984" y="14289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1785623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4788" y="894345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3325" y="1947960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9902" y="154101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7937" y="127858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4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2819" y="109020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9421" y="6514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66832" y="1963497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 14"/>
          <p:cNvGrpSpPr/>
          <p:nvPr/>
        </p:nvGrpSpPr>
        <p:grpSpPr>
          <a:xfrm>
            <a:off x="3244548" y="511035"/>
            <a:ext cx="2161048" cy="2051025"/>
            <a:chOff x="3315406" y="2415535"/>
            <a:chExt cx="2161048" cy="2051025"/>
          </a:xfrm>
        </p:grpSpPr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8835" y="3092077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406" y="296365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1399" y="372544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2688" y="3717868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9272" y="3251684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3001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7564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3748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7628" y="24155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890496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29444" y="366466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511463" y="3662634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595976" y="4353662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162381" y="440310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854320" y="4250040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395849" y="506425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03586" y="496466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5123113" y="485303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Rectangle 56"/>
          <p:cNvSpPr/>
          <p:nvPr/>
        </p:nvSpPr>
        <p:spPr>
          <a:xfrm>
            <a:off x="1028068" y="2505906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22021" y="5996823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311224" y="6021288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53207" y="6018234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266029" y="2642110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057176" y="2604591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pic>
        <p:nvPicPr>
          <p:cNvPr id="73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5" y="3780169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4" y="504803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980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069"/>
            <a:ext cx="763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ứng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17582" y="799067"/>
            <a:ext cx="1999862" cy="1341598"/>
            <a:chOff x="447598" y="589946"/>
            <a:chExt cx="1999862" cy="134159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147923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344" y="1584079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131" y="589946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3433" y="1464347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763680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4560" y="651418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714" y="1116882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1814" y="1015124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598" y="1498825"/>
              <a:ext cx="512746" cy="347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6" name="Group 35"/>
          <p:cNvGrpSpPr/>
          <p:nvPr/>
        </p:nvGrpSpPr>
        <p:grpSpPr>
          <a:xfrm>
            <a:off x="6523847" y="3665480"/>
            <a:ext cx="2018800" cy="1940179"/>
            <a:chOff x="6228184" y="4894689"/>
            <a:chExt cx="2018800" cy="194017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8184" y="542635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1374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8027" y="556351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615844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3201" y="623993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1335" y="5564488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3676" y="5735104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30146" y="5120510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838" y="4921367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2922" y="4894689"/>
              <a:ext cx="493308" cy="5949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6" name="Group 45"/>
          <p:cNvGrpSpPr/>
          <p:nvPr/>
        </p:nvGrpSpPr>
        <p:grpSpPr>
          <a:xfrm>
            <a:off x="330739" y="3442077"/>
            <a:ext cx="2068323" cy="2108919"/>
            <a:chOff x="246530" y="4122374"/>
            <a:chExt cx="2068323" cy="2108919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56649" y="447862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317582" y="5108581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246530" y="5674092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52781" y="5028869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19351" y="474820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030852" y="4390907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997948" y="5694226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726898" y="5387825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02" t="19680" r="17071" b="19278"/>
            <a:stretch/>
          </p:blipFill>
          <p:spPr bwMode="auto">
            <a:xfrm>
              <a:off x="1626206" y="4122374"/>
              <a:ext cx="587955" cy="537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96" y="482078"/>
            <a:ext cx="483398" cy="4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/>
          <p:cNvGrpSpPr/>
          <p:nvPr/>
        </p:nvGrpSpPr>
        <p:grpSpPr>
          <a:xfrm>
            <a:off x="6467102" y="711571"/>
            <a:ext cx="2012293" cy="1745678"/>
            <a:chOff x="6737937" y="651418"/>
            <a:chExt cx="2012293" cy="1745678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6984" y="14289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4682" y="1785623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4788" y="894345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3325" y="1947960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9902" y="154101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7937" y="127858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4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2819" y="1090201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9421" y="651418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66832" y="1963497"/>
              <a:ext cx="483398" cy="433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 14"/>
          <p:cNvGrpSpPr/>
          <p:nvPr/>
        </p:nvGrpSpPr>
        <p:grpSpPr>
          <a:xfrm>
            <a:off x="3244548" y="511035"/>
            <a:ext cx="2161048" cy="2051025"/>
            <a:chOff x="3315406" y="2415535"/>
            <a:chExt cx="2161048" cy="2051025"/>
          </a:xfrm>
        </p:grpSpPr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8835" y="3092077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406" y="296365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1399" y="372544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2688" y="3717868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9272" y="3251684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3001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7564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3748" y="2639182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7628" y="2415535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8162" y="3890496"/>
              <a:ext cx="508292" cy="57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29444" y="366466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511463" y="3662634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595976" y="4353662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162381" y="440310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854320" y="4250040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4395849" y="5064257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803586" y="496466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5123113" y="4853033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Rectangle 56"/>
          <p:cNvSpPr/>
          <p:nvPr/>
        </p:nvSpPr>
        <p:spPr>
          <a:xfrm>
            <a:off x="1028068" y="2505906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22021" y="5996823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311224" y="6021288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53207" y="6018234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266029" y="2642110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057176" y="2604591"/>
            <a:ext cx="696132" cy="70707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pic>
        <p:nvPicPr>
          <p:cNvPr id="73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5" y="3780169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" name="Picture 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5" r="12350" b="5575"/>
          <a:stretch/>
        </p:blipFill>
        <p:spPr bwMode="auto">
          <a:xfrm>
            <a:off x="3186434" y="5048036"/>
            <a:ext cx="566405" cy="6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901" y="1825868"/>
            <a:ext cx="512746" cy="347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8498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90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</dc:creator>
  <cp:lastModifiedBy>DOAN THI HAI YEN</cp:lastModifiedBy>
  <cp:revision>5</cp:revision>
  <dcterms:created xsi:type="dcterms:W3CDTF">2023-02-10T11:01:45Z</dcterms:created>
  <dcterms:modified xsi:type="dcterms:W3CDTF">2024-05-20T03:10:36Z</dcterms:modified>
</cp:coreProperties>
</file>