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</p:sldIdLst>
  <p:sldSz cx="7556500" cy="10693400"/>
  <p:notesSz cx="6858000" cy="9144000"/>
  <p:embeddedFontLst>
    <p:embeddedFont>
      <p:font typeface="Peace Sans" charset="1" panose="020005050400000200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Inter" charset="1" panose="020B0502030000000004"/>
      <p:regular r:id="rId17"/>
    </p:embeddedFont>
    <p:embeddedFont>
      <p:font typeface="Inter Bold" charset="1" panose="020B0802030000000004"/>
      <p:regular r:id="rId18"/>
    </p:embeddedFont>
    <p:embeddedFont>
      <p:font typeface="Inter Italics" charset="1" panose="020B0502030000000004"/>
      <p:regular r:id="rId19"/>
    </p:embeddedFont>
    <p:embeddedFont>
      <p:font typeface="Inter Bold Italics" charset="1" panose="020B0802030000000004"/>
      <p:regular r:id="rId20"/>
    </p:embeddedFont>
    <p:embeddedFont>
      <p:font typeface="Inter Thin" charset="1" panose="020B0A02050000000004"/>
      <p:regular r:id="rId21"/>
    </p:embeddedFont>
    <p:embeddedFont>
      <p:font typeface="Inter Thin Italics" charset="1" panose="020B0A02050000000004"/>
      <p:regular r:id="rId22"/>
    </p:embeddedFont>
    <p:embeddedFont>
      <p:font typeface="Inter Extra-Light" charset="1" panose="02000503000000020004"/>
      <p:regular r:id="rId23"/>
    </p:embeddedFont>
    <p:embeddedFont>
      <p:font typeface="Inter Light" charset="1" panose="02000503000000020004"/>
      <p:regular r:id="rId24"/>
    </p:embeddedFont>
    <p:embeddedFont>
      <p:font typeface="Inter Medium" charset="1" panose="02000503000000020004"/>
      <p:regular r:id="rId25"/>
    </p:embeddedFont>
    <p:embeddedFont>
      <p:font typeface="Inter Semi-Bold" charset="1" panose="02000503000000020004"/>
      <p:regular r:id="rId26"/>
    </p:embeddedFont>
    <p:embeddedFont>
      <p:font typeface="Inter Ultra-Bold" charset="1" panose="02000503000000020004"/>
      <p:regular r:id="rId27"/>
    </p:embeddedFont>
    <p:embeddedFont>
      <p:font typeface="Inter Heavy" charset="1" panose="0200050300000002000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3715" y="2131751"/>
            <a:ext cx="6686570" cy="7907755"/>
            <a:chOff x="0" y="0"/>
            <a:chExt cx="2396316" cy="2833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96316" cy="2833961"/>
            </a:xfrm>
            <a:custGeom>
              <a:avLst/>
              <a:gdLst/>
              <a:ahLst/>
              <a:cxnLst/>
              <a:rect r="r" b="b" t="t" l="l"/>
              <a:pathLst>
                <a:path h="2833961" w="2396316">
                  <a:moveTo>
                    <a:pt x="0" y="0"/>
                  </a:moveTo>
                  <a:lnTo>
                    <a:pt x="2396316" y="0"/>
                  </a:lnTo>
                  <a:lnTo>
                    <a:pt x="2396316" y="2833961"/>
                  </a:lnTo>
                  <a:lnTo>
                    <a:pt x="0" y="2833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396316" cy="2862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80000" y="2629510"/>
            <a:ext cx="1803000" cy="1803000"/>
          </a:xfrm>
          <a:custGeom>
            <a:avLst/>
            <a:gdLst/>
            <a:ahLst/>
            <a:cxnLst/>
            <a:rect r="r" b="b" t="t" l="l"/>
            <a:pathLst>
              <a:path h="1803000" w="1803000">
                <a:moveTo>
                  <a:pt x="0" y="0"/>
                </a:moveTo>
                <a:lnTo>
                  <a:pt x="1803000" y="0"/>
                </a:lnTo>
                <a:lnTo>
                  <a:pt x="1803000" y="1803000"/>
                </a:lnTo>
                <a:lnTo>
                  <a:pt x="0" y="1803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998000" y="2640010"/>
            <a:ext cx="1806000" cy="1806000"/>
          </a:xfrm>
          <a:custGeom>
            <a:avLst/>
            <a:gdLst/>
            <a:ahLst/>
            <a:cxnLst/>
            <a:rect r="r" b="b" t="t" l="l"/>
            <a:pathLst>
              <a:path h="1806000" w="1806000">
                <a:moveTo>
                  <a:pt x="0" y="0"/>
                </a:moveTo>
                <a:lnTo>
                  <a:pt x="1806000" y="0"/>
                </a:lnTo>
                <a:lnTo>
                  <a:pt x="1806000" y="1806000"/>
                </a:lnTo>
                <a:lnTo>
                  <a:pt x="0" y="180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89000" y="2629510"/>
            <a:ext cx="1782000" cy="1782000"/>
          </a:xfrm>
          <a:custGeom>
            <a:avLst/>
            <a:gdLst/>
            <a:ahLst/>
            <a:cxnLst/>
            <a:rect r="r" b="b" t="t" l="l"/>
            <a:pathLst>
              <a:path h="1782000" w="1782000">
                <a:moveTo>
                  <a:pt x="0" y="0"/>
                </a:moveTo>
                <a:lnTo>
                  <a:pt x="1782000" y="0"/>
                </a:lnTo>
                <a:lnTo>
                  <a:pt x="1782000" y="1782000"/>
                </a:lnTo>
                <a:lnTo>
                  <a:pt x="0" y="1782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89000" y="6256510"/>
            <a:ext cx="1782000" cy="1782000"/>
          </a:xfrm>
          <a:custGeom>
            <a:avLst/>
            <a:gdLst/>
            <a:ahLst/>
            <a:cxnLst/>
            <a:rect r="r" b="b" t="t" l="l"/>
            <a:pathLst>
              <a:path h="1782000" w="1782000">
                <a:moveTo>
                  <a:pt x="0" y="0"/>
                </a:moveTo>
                <a:lnTo>
                  <a:pt x="1782000" y="0"/>
                </a:lnTo>
                <a:lnTo>
                  <a:pt x="1782000" y="1782000"/>
                </a:lnTo>
                <a:lnTo>
                  <a:pt x="0" y="178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001000" y="6235510"/>
            <a:ext cx="1803000" cy="1803000"/>
          </a:xfrm>
          <a:custGeom>
            <a:avLst/>
            <a:gdLst/>
            <a:ahLst/>
            <a:cxnLst/>
            <a:rect r="r" b="b" t="t" l="l"/>
            <a:pathLst>
              <a:path h="1803000" w="1803000">
                <a:moveTo>
                  <a:pt x="0" y="0"/>
                </a:moveTo>
                <a:lnTo>
                  <a:pt x="1803000" y="0"/>
                </a:lnTo>
                <a:lnTo>
                  <a:pt x="1803000" y="1803000"/>
                </a:lnTo>
                <a:lnTo>
                  <a:pt x="0" y="1803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9000" y="6256510"/>
            <a:ext cx="1803000" cy="1803000"/>
          </a:xfrm>
          <a:custGeom>
            <a:avLst/>
            <a:gdLst/>
            <a:ahLst/>
            <a:cxnLst/>
            <a:rect r="r" b="b" t="t" l="l"/>
            <a:pathLst>
              <a:path h="1803000" w="1803000">
                <a:moveTo>
                  <a:pt x="0" y="0"/>
                </a:moveTo>
                <a:lnTo>
                  <a:pt x="1803000" y="0"/>
                </a:lnTo>
                <a:lnTo>
                  <a:pt x="1803000" y="1803000"/>
                </a:lnTo>
                <a:lnTo>
                  <a:pt x="0" y="1803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59000" y="4725274"/>
            <a:ext cx="1738536" cy="641165"/>
            <a:chOff x="0" y="0"/>
            <a:chExt cx="623052" cy="22977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23052" cy="229779"/>
            </a:xfrm>
            <a:custGeom>
              <a:avLst/>
              <a:gdLst/>
              <a:ahLst/>
              <a:cxnLst/>
              <a:rect r="r" b="b" t="t" l="l"/>
              <a:pathLst>
                <a:path h="229779" w="623052">
                  <a:moveTo>
                    <a:pt x="0" y="0"/>
                  </a:moveTo>
                  <a:lnTo>
                    <a:pt x="623052" y="0"/>
                  </a:lnTo>
                  <a:lnTo>
                    <a:pt x="623052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623052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910732" y="4725274"/>
            <a:ext cx="1738536" cy="641165"/>
            <a:chOff x="0" y="0"/>
            <a:chExt cx="623052" cy="2297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23052" cy="229779"/>
            </a:xfrm>
            <a:custGeom>
              <a:avLst/>
              <a:gdLst/>
              <a:ahLst/>
              <a:cxnLst/>
              <a:rect r="r" b="b" t="t" l="l"/>
              <a:pathLst>
                <a:path h="229779" w="623052">
                  <a:moveTo>
                    <a:pt x="0" y="0"/>
                  </a:moveTo>
                  <a:lnTo>
                    <a:pt x="623052" y="0"/>
                  </a:lnTo>
                  <a:lnTo>
                    <a:pt x="623052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623052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124000" y="4725274"/>
            <a:ext cx="1680000" cy="641165"/>
            <a:chOff x="0" y="0"/>
            <a:chExt cx="602074" cy="22977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02074" cy="229779"/>
            </a:xfrm>
            <a:custGeom>
              <a:avLst/>
              <a:gdLst/>
              <a:ahLst/>
              <a:cxnLst/>
              <a:rect r="r" b="b" t="t" l="l"/>
              <a:pathLst>
                <a:path h="229779" w="602074">
                  <a:moveTo>
                    <a:pt x="0" y="0"/>
                  </a:moveTo>
                  <a:lnTo>
                    <a:pt x="602074" y="0"/>
                  </a:lnTo>
                  <a:lnTo>
                    <a:pt x="602074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602074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56000" y="8373835"/>
            <a:ext cx="1738536" cy="641165"/>
            <a:chOff x="0" y="0"/>
            <a:chExt cx="623052" cy="22977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23052" cy="229779"/>
            </a:xfrm>
            <a:custGeom>
              <a:avLst/>
              <a:gdLst/>
              <a:ahLst/>
              <a:cxnLst/>
              <a:rect r="r" b="b" t="t" l="l"/>
              <a:pathLst>
                <a:path h="229779" w="623052">
                  <a:moveTo>
                    <a:pt x="0" y="0"/>
                  </a:moveTo>
                  <a:lnTo>
                    <a:pt x="623052" y="0"/>
                  </a:lnTo>
                  <a:lnTo>
                    <a:pt x="623052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623052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907732" y="8373835"/>
            <a:ext cx="1738536" cy="641165"/>
            <a:chOff x="0" y="0"/>
            <a:chExt cx="623052" cy="22977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23052" cy="229779"/>
            </a:xfrm>
            <a:custGeom>
              <a:avLst/>
              <a:gdLst/>
              <a:ahLst/>
              <a:cxnLst/>
              <a:rect r="r" b="b" t="t" l="l"/>
              <a:pathLst>
                <a:path h="229779" w="623052">
                  <a:moveTo>
                    <a:pt x="0" y="0"/>
                  </a:moveTo>
                  <a:lnTo>
                    <a:pt x="623052" y="0"/>
                  </a:lnTo>
                  <a:lnTo>
                    <a:pt x="623052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623052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121000" y="8373835"/>
            <a:ext cx="1680000" cy="641165"/>
            <a:chOff x="0" y="0"/>
            <a:chExt cx="602074" cy="22977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02074" cy="229779"/>
            </a:xfrm>
            <a:custGeom>
              <a:avLst/>
              <a:gdLst/>
              <a:ahLst/>
              <a:cxnLst/>
              <a:rect r="r" b="b" t="t" l="l"/>
              <a:pathLst>
                <a:path h="229779" w="602074">
                  <a:moveTo>
                    <a:pt x="0" y="0"/>
                  </a:moveTo>
                  <a:lnTo>
                    <a:pt x="602074" y="0"/>
                  </a:lnTo>
                  <a:lnTo>
                    <a:pt x="602074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602074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348405" y="893385"/>
            <a:ext cx="4973221" cy="769240"/>
            <a:chOff x="0" y="0"/>
            <a:chExt cx="1782290" cy="27567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782290" cy="275678"/>
            </a:xfrm>
            <a:custGeom>
              <a:avLst/>
              <a:gdLst/>
              <a:ahLst/>
              <a:cxnLst/>
              <a:rect r="r" b="b" t="t" l="l"/>
              <a:pathLst>
                <a:path h="275678" w="1782290">
                  <a:moveTo>
                    <a:pt x="57599" y="0"/>
                  </a:moveTo>
                  <a:lnTo>
                    <a:pt x="1724691" y="0"/>
                  </a:lnTo>
                  <a:cubicBezTo>
                    <a:pt x="1756502" y="0"/>
                    <a:pt x="1782290" y="25788"/>
                    <a:pt x="1782290" y="57599"/>
                  </a:cubicBezTo>
                  <a:lnTo>
                    <a:pt x="1782290" y="218079"/>
                  </a:lnTo>
                  <a:cubicBezTo>
                    <a:pt x="1782290" y="249890"/>
                    <a:pt x="1756502" y="275678"/>
                    <a:pt x="1724691" y="275678"/>
                  </a:cubicBezTo>
                  <a:lnTo>
                    <a:pt x="57599" y="275678"/>
                  </a:lnTo>
                  <a:cubicBezTo>
                    <a:pt x="25788" y="275678"/>
                    <a:pt x="0" y="249890"/>
                    <a:pt x="0" y="218079"/>
                  </a:cubicBezTo>
                  <a:lnTo>
                    <a:pt x="0" y="57599"/>
                  </a:lnTo>
                  <a:cubicBezTo>
                    <a:pt x="0" y="25788"/>
                    <a:pt x="25788" y="0"/>
                    <a:pt x="575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1782290" cy="3042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759000" y="482315"/>
            <a:ext cx="439368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Inter Bold"/>
              </a:rPr>
              <a:t>Name:</a:t>
            </a:r>
          </a:p>
        </p:txBody>
      </p:sp>
      <p:sp>
        <p:nvSpPr>
          <p:cNvPr name="AutoShape 33" id="33"/>
          <p:cNvSpPr/>
          <p:nvPr/>
        </p:nvSpPr>
        <p:spPr>
          <a:xfrm>
            <a:off x="1484725" y="736950"/>
            <a:ext cx="5061452" cy="1905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4" id="34"/>
          <p:cNvGrpSpPr/>
          <p:nvPr/>
        </p:nvGrpSpPr>
        <p:grpSpPr>
          <a:xfrm rot="-10800000">
            <a:off x="5531347" y="9773773"/>
            <a:ext cx="2580008" cy="514729"/>
            <a:chOff x="0" y="0"/>
            <a:chExt cx="1487247" cy="29671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87247" cy="296716"/>
            </a:xfrm>
            <a:custGeom>
              <a:avLst/>
              <a:gdLst/>
              <a:ahLst/>
              <a:cxnLst/>
              <a:rect r="r" b="b" t="t" l="l"/>
              <a:pathLst>
                <a:path h="296716" w="1487247">
                  <a:moveTo>
                    <a:pt x="1284047" y="0"/>
                  </a:moveTo>
                  <a:lnTo>
                    <a:pt x="0" y="0"/>
                  </a:lnTo>
                  <a:lnTo>
                    <a:pt x="0" y="296716"/>
                  </a:lnTo>
                  <a:lnTo>
                    <a:pt x="1284047" y="296716"/>
                  </a:lnTo>
                  <a:lnTo>
                    <a:pt x="1487247" y="148358"/>
                  </a:lnTo>
                  <a:lnTo>
                    <a:pt x="1284047" y="0"/>
                  </a:lnTo>
                  <a:close/>
                </a:path>
              </a:pathLst>
            </a:custGeom>
            <a:solidFill>
              <a:srgbClr val="C2C2C2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1372947" cy="325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583159" y="835994"/>
            <a:ext cx="4393683" cy="798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85"/>
              </a:lnSpc>
              <a:spcBef>
                <a:spcPct val="0"/>
              </a:spcBef>
            </a:pPr>
            <a:r>
              <a:rPr lang="en-US" sz="4703">
                <a:solidFill>
                  <a:srgbClr val="000000"/>
                </a:solidFill>
                <a:latin typeface="Peace Sans"/>
              </a:rPr>
              <a:t>Telling Time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707084" y="1705665"/>
            <a:ext cx="439368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Inter"/>
              </a:rPr>
              <a:t>Write the time shown on each clock.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8405" y="893385"/>
            <a:ext cx="4973221" cy="769240"/>
            <a:chOff x="0" y="0"/>
            <a:chExt cx="1782290" cy="2756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82290" cy="275678"/>
            </a:xfrm>
            <a:custGeom>
              <a:avLst/>
              <a:gdLst/>
              <a:ahLst/>
              <a:cxnLst/>
              <a:rect r="r" b="b" t="t" l="l"/>
              <a:pathLst>
                <a:path h="275678" w="1782290">
                  <a:moveTo>
                    <a:pt x="57599" y="0"/>
                  </a:moveTo>
                  <a:lnTo>
                    <a:pt x="1724691" y="0"/>
                  </a:lnTo>
                  <a:cubicBezTo>
                    <a:pt x="1756502" y="0"/>
                    <a:pt x="1782290" y="25788"/>
                    <a:pt x="1782290" y="57599"/>
                  </a:cubicBezTo>
                  <a:lnTo>
                    <a:pt x="1782290" y="218079"/>
                  </a:lnTo>
                  <a:cubicBezTo>
                    <a:pt x="1782290" y="249890"/>
                    <a:pt x="1756502" y="275678"/>
                    <a:pt x="1724691" y="275678"/>
                  </a:cubicBezTo>
                  <a:lnTo>
                    <a:pt x="57599" y="275678"/>
                  </a:lnTo>
                  <a:cubicBezTo>
                    <a:pt x="25788" y="275678"/>
                    <a:pt x="0" y="249890"/>
                    <a:pt x="0" y="218079"/>
                  </a:cubicBezTo>
                  <a:lnTo>
                    <a:pt x="0" y="57599"/>
                  </a:lnTo>
                  <a:cubicBezTo>
                    <a:pt x="0" y="25788"/>
                    <a:pt x="25788" y="0"/>
                    <a:pt x="575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782290" cy="3042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59000" y="482315"/>
            <a:ext cx="948084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Inter Bold"/>
              </a:rPr>
              <a:t>Name:</a:t>
            </a:r>
          </a:p>
        </p:txBody>
      </p:sp>
      <p:sp>
        <p:nvSpPr>
          <p:cNvPr name="AutoShape 6" id="6"/>
          <p:cNvSpPr/>
          <p:nvPr/>
        </p:nvSpPr>
        <p:spPr>
          <a:xfrm>
            <a:off x="1484725" y="736950"/>
            <a:ext cx="5061452" cy="1905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36715" y="2141276"/>
            <a:ext cx="6686570" cy="7907755"/>
            <a:chOff x="0" y="0"/>
            <a:chExt cx="2396316" cy="283396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96316" cy="2833961"/>
            </a:xfrm>
            <a:custGeom>
              <a:avLst/>
              <a:gdLst/>
              <a:ahLst/>
              <a:cxnLst/>
              <a:rect r="r" b="b" t="t" l="l"/>
              <a:pathLst>
                <a:path h="2833961" w="2396316">
                  <a:moveTo>
                    <a:pt x="0" y="0"/>
                  </a:moveTo>
                  <a:lnTo>
                    <a:pt x="2396316" y="0"/>
                  </a:lnTo>
                  <a:lnTo>
                    <a:pt x="2396316" y="2833961"/>
                  </a:lnTo>
                  <a:lnTo>
                    <a:pt x="0" y="2833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2396316" cy="2862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10800000">
            <a:off x="5587843" y="9782140"/>
            <a:ext cx="2580008" cy="514729"/>
            <a:chOff x="0" y="0"/>
            <a:chExt cx="1487247" cy="29671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87247" cy="296716"/>
            </a:xfrm>
            <a:custGeom>
              <a:avLst/>
              <a:gdLst/>
              <a:ahLst/>
              <a:cxnLst/>
              <a:rect r="r" b="b" t="t" l="l"/>
              <a:pathLst>
                <a:path h="296716" w="1487247">
                  <a:moveTo>
                    <a:pt x="1284047" y="0"/>
                  </a:moveTo>
                  <a:lnTo>
                    <a:pt x="0" y="0"/>
                  </a:lnTo>
                  <a:lnTo>
                    <a:pt x="0" y="296716"/>
                  </a:lnTo>
                  <a:lnTo>
                    <a:pt x="1284047" y="296716"/>
                  </a:lnTo>
                  <a:lnTo>
                    <a:pt x="1487247" y="148358"/>
                  </a:lnTo>
                  <a:lnTo>
                    <a:pt x="1284047" y="0"/>
                  </a:lnTo>
                  <a:close/>
                </a:path>
              </a:pathLst>
            </a:custGeom>
            <a:solidFill>
              <a:srgbClr val="C2C2C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372947" cy="325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55147" y="2755801"/>
            <a:ext cx="6366798" cy="6366798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547588" y="5748242"/>
            <a:ext cx="381916" cy="38191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583159" y="835994"/>
            <a:ext cx="4393683" cy="798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85"/>
              </a:lnSpc>
              <a:spcBef>
                <a:spcPct val="0"/>
              </a:spcBef>
            </a:pPr>
            <a:r>
              <a:rPr lang="en-US" sz="4703">
                <a:solidFill>
                  <a:srgbClr val="000000"/>
                </a:solidFill>
                <a:latin typeface="Peace Sans"/>
              </a:rPr>
              <a:t>Clock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9000" y="1726690"/>
            <a:ext cx="6162945" cy="36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400">
                <a:solidFill>
                  <a:srgbClr val="000000"/>
                </a:solidFill>
                <a:latin typeface="Inter"/>
              </a:rPr>
              <a:t>Trace and write the missing numbers on the clock. Draw the minute hand at 12 and the hour hand at 6.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61776" y="2612926"/>
            <a:ext cx="1953540" cy="1264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8"/>
              </a:lnSpc>
              <a:spcBef>
                <a:spcPct val="0"/>
              </a:spcBef>
            </a:pPr>
            <a:r>
              <a:rPr lang="en-US" sz="7406">
                <a:solidFill>
                  <a:srgbClr val="000000"/>
                </a:solidFill>
                <a:latin typeface="Inter Bold"/>
              </a:rPr>
              <a:t>12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3715" y="2131751"/>
            <a:ext cx="6686570" cy="7907755"/>
            <a:chOff x="0" y="0"/>
            <a:chExt cx="2396316" cy="2833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96316" cy="2833961"/>
            </a:xfrm>
            <a:custGeom>
              <a:avLst/>
              <a:gdLst/>
              <a:ahLst/>
              <a:cxnLst/>
              <a:rect r="r" b="b" t="t" l="l"/>
              <a:pathLst>
                <a:path h="2833961" w="2396316">
                  <a:moveTo>
                    <a:pt x="0" y="0"/>
                  </a:moveTo>
                  <a:lnTo>
                    <a:pt x="2396316" y="0"/>
                  </a:lnTo>
                  <a:lnTo>
                    <a:pt x="2396316" y="2833961"/>
                  </a:lnTo>
                  <a:lnTo>
                    <a:pt x="0" y="2833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396316" cy="2862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9000" y="4725274"/>
            <a:ext cx="1738536" cy="641165"/>
            <a:chOff x="0" y="0"/>
            <a:chExt cx="623052" cy="2297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3052" cy="229779"/>
            </a:xfrm>
            <a:custGeom>
              <a:avLst/>
              <a:gdLst/>
              <a:ahLst/>
              <a:cxnLst/>
              <a:rect r="r" b="b" t="t" l="l"/>
              <a:pathLst>
                <a:path h="229779" w="623052">
                  <a:moveTo>
                    <a:pt x="0" y="0"/>
                  </a:moveTo>
                  <a:lnTo>
                    <a:pt x="623052" y="0"/>
                  </a:lnTo>
                  <a:lnTo>
                    <a:pt x="623052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623052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910732" y="4725274"/>
            <a:ext cx="1738536" cy="641165"/>
            <a:chOff x="0" y="0"/>
            <a:chExt cx="623052" cy="2297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23052" cy="229779"/>
            </a:xfrm>
            <a:custGeom>
              <a:avLst/>
              <a:gdLst/>
              <a:ahLst/>
              <a:cxnLst/>
              <a:rect r="r" b="b" t="t" l="l"/>
              <a:pathLst>
                <a:path h="229779" w="623052">
                  <a:moveTo>
                    <a:pt x="0" y="0"/>
                  </a:moveTo>
                  <a:lnTo>
                    <a:pt x="623052" y="0"/>
                  </a:lnTo>
                  <a:lnTo>
                    <a:pt x="623052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623052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124000" y="4725274"/>
            <a:ext cx="1680000" cy="641165"/>
            <a:chOff x="0" y="0"/>
            <a:chExt cx="602074" cy="22977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02074" cy="229779"/>
            </a:xfrm>
            <a:custGeom>
              <a:avLst/>
              <a:gdLst/>
              <a:ahLst/>
              <a:cxnLst/>
              <a:rect r="r" b="b" t="t" l="l"/>
              <a:pathLst>
                <a:path h="229779" w="602074">
                  <a:moveTo>
                    <a:pt x="0" y="0"/>
                  </a:moveTo>
                  <a:lnTo>
                    <a:pt x="602074" y="0"/>
                  </a:lnTo>
                  <a:lnTo>
                    <a:pt x="602074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602074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56000" y="8373835"/>
            <a:ext cx="1738536" cy="641165"/>
            <a:chOff x="0" y="0"/>
            <a:chExt cx="623052" cy="2297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23052" cy="229779"/>
            </a:xfrm>
            <a:custGeom>
              <a:avLst/>
              <a:gdLst/>
              <a:ahLst/>
              <a:cxnLst/>
              <a:rect r="r" b="b" t="t" l="l"/>
              <a:pathLst>
                <a:path h="229779" w="623052">
                  <a:moveTo>
                    <a:pt x="0" y="0"/>
                  </a:moveTo>
                  <a:lnTo>
                    <a:pt x="623052" y="0"/>
                  </a:lnTo>
                  <a:lnTo>
                    <a:pt x="623052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623052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907732" y="8373835"/>
            <a:ext cx="1738536" cy="641165"/>
            <a:chOff x="0" y="0"/>
            <a:chExt cx="623052" cy="22977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23052" cy="229779"/>
            </a:xfrm>
            <a:custGeom>
              <a:avLst/>
              <a:gdLst/>
              <a:ahLst/>
              <a:cxnLst/>
              <a:rect r="r" b="b" t="t" l="l"/>
              <a:pathLst>
                <a:path h="229779" w="623052">
                  <a:moveTo>
                    <a:pt x="0" y="0"/>
                  </a:moveTo>
                  <a:lnTo>
                    <a:pt x="623052" y="0"/>
                  </a:lnTo>
                  <a:lnTo>
                    <a:pt x="623052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623052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121000" y="8373835"/>
            <a:ext cx="1680000" cy="641165"/>
            <a:chOff x="0" y="0"/>
            <a:chExt cx="602074" cy="22977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02074" cy="229779"/>
            </a:xfrm>
            <a:custGeom>
              <a:avLst/>
              <a:gdLst/>
              <a:ahLst/>
              <a:cxnLst/>
              <a:rect r="r" b="b" t="t" l="l"/>
              <a:pathLst>
                <a:path h="229779" w="602074">
                  <a:moveTo>
                    <a:pt x="0" y="0"/>
                  </a:moveTo>
                  <a:lnTo>
                    <a:pt x="602074" y="0"/>
                  </a:lnTo>
                  <a:lnTo>
                    <a:pt x="602074" y="229779"/>
                  </a:lnTo>
                  <a:lnTo>
                    <a:pt x="0" y="229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602074" cy="25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348405" y="893385"/>
            <a:ext cx="4973221" cy="769240"/>
            <a:chOff x="0" y="0"/>
            <a:chExt cx="1782290" cy="27567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782290" cy="275678"/>
            </a:xfrm>
            <a:custGeom>
              <a:avLst/>
              <a:gdLst/>
              <a:ahLst/>
              <a:cxnLst/>
              <a:rect r="r" b="b" t="t" l="l"/>
              <a:pathLst>
                <a:path h="275678" w="1782290">
                  <a:moveTo>
                    <a:pt x="57599" y="0"/>
                  </a:moveTo>
                  <a:lnTo>
                    <a:pt x="1724691" y="0"/>
                  </a:lnTo>
                  <a:cubicBezTo>
                    <a:pt x="1756502" y="0"/>
                    <a:pt x="1782290" y="25788"/>
                    <a:pt x="1782290" y="57599"/>
                  </a:cubicBezTo>
                  <a:lnTo>
                    <a:pt x="1782290" y="218079"/>
                  </a:lnTo>
                  <a:cubicBezTo>
                    <a:pt x="1782290" y="249890"/>
                    <a:pt x="1756502" y="275678"/>
                    <a:pt x="1724691" y="275678"/>
                  </a:cubicBezTo>
                  <a:lnTo>
                    <a:pt x="57599" y="275678"/>
                  </a:lnTo>
                  <a:cubicBezTo>
                    <a:pt x="25788" y="275678"/>
                    <a:pt x="0" y="249890"/>
                    <a:pt x="0" y="218079"/>
                  </a:cubicBezTo>
                  <a:lnTo>
                    <a:pt x="0" y="57599"/>
                  </a:lnTo>
                  <a:cubicBezTo>
                    <a:pt x="0" y="25788"/>
                    <a:pt x="25788" y="0"/>
                    <a:pt x="575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1782290" cy="3042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759000" y="482315"/>
            <a:ext cx="948084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Inter Bold"/>
              </a:rPr>
              <a:t>Name:</a:t>
            </a:r>
          </a:p>
        </p:txBody>
      </p:sp>
      <p:sp>
        <p:nvSpPr>
          <p:cNvPr name="AutoShape 27" id="27"/>
          <p:cNvSpPr/>
          <p:nvPr/>
        </p:nvSpPr>
        <p:spPr>
          <a:xfrm>
            <a:off x="1484725" y="736950"/>
            <a:ext cx="5061452" cy="1905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719196" y="2699928"/>
            <a:ext cx="1812144" cy="1812144"/>
          </a:xfrm>
          <a:custGeom>
            <a:avLst/>
            <a:gdLst/>
            <a:ahLst/>
            <a:cxnLst/>
            <a:rect r="r" b="b" t="t" l="l"/>
            <a:pathLst>
              <a:path h="1812144" w="1812144">
                <a:moveTo>
                  <a:pt x="0" y="0"/>
                </a:moveTo>
                <a:lnTo>
                  <a:pt x="1812144" y="0"/>
                </a:lnTo>
                <a:lnTo>
                  <a:pt x="1812144" y="1812144"/>
                </a:lnTo>
                <a:lnTo>
                  <a:pt x="0" y="1812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520798" y="864327"/>
            <a:ext cx="4628436" cy="798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85"/>
              </a:lnSpc>
              <a:spcBef>
                <a:spcPct val="0"/>
              </a:spcBef>
            </a:pPr>
            <a:r>
              <a:rPr lang="en-US" sz="4703">
                <a:solidFill>
                  <a:srgbClr val="000000"/>
                </a:solidFill>
                <a:latin typeface="Peace Sans"/>
              </a:rPr>
              <a:t>Drawing Time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707084" y="1705665"/>
            <a:ext cx="4393683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Inter"/>
              </a:rPr>
              <a:t>Draw the hands on the clock. 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2834124" y="2699928"/>
            <a:ext cx="1812144" cy="1812144"/>
          </a:xfrm>
          <a:custGeom>
            <a:avLst/>
            <a:gdLst/>
            <a:ahLst/>
            <a:cxnLst/>
            <a:rect r="r" b="b" t="t" l="l"/>
            <a:pathLst>
              <a:path h="1812144" w="1812144">
                <a:moveTo>
                  <a:pt x="0" y="0"/>
                </a:moveTo>
                <a:lnTo>
                  <a:pt x="1812144" y="0"/>
                </a:lnTo>
                <a:lnTo>
                  <a:pt x="1812144" y="1812144"/>
                </a:lnTo>
                <a:lnTo>
                  <a:pt x="0" y="1812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4949052" y="2699928"/>
            <a:ext cx="1812144" cy="1812144"/>
          </a:xfrm>
          <a:custGeom>
            <a:avLst/>
            <a:gdLst/>
            <a:ahLst/>
            <a:cxnLst/>
            <a:rect r="r" b="b" t="t" l="l"/>
            <a:pathLst>
              <a:path h="1812144" w="1812144">
                <a:moveTo>
                  <a:pt x="0" y="0"/>
                </a:moveTo>
                <a:lnTo>
                  <a:pt x="1812144" y="0"/>
                </a:lnTo>
                <a:lnTo>
                  <a:pt x="1812144" y="1812144"/>
                </a:lnTo>
                <a:lnTo>
                  <a:pt x="0" y="1812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19196" y="6404663"/>
            <a:ext cx="1812144" cy="1812144"/>
          </a:xfrm>
          <a:custGeom>
            <a:avLst/>
            <a:gdLst/>
            <a:ahLst/>
            <a:cxnLst/>
            <a:rect r="r" b="b" t="t" l="l"/>
            <a:pathLst>
              <a:path h="1812144" w="1812144">
                <a:moveTo>
                  <a:pt x="0" y="0"/>
                </a:moveTo>
                <a:lnTo>
                  <a:pt x="1812144" y="0"/>
                </a:lnTo>
                <a:lnTo>
                  <a:pt x="1812144" y="1812144"/>
                </a:lnTo>
                <a:lnTo>
                  <a:pt x="0" y="1812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834124" y="6404663"/>
            <a:ext cx="1812144" cy="1812144"/>
          </a:xfrm>
          <a:custGeom>
            <a:avLst/>
            <a:gdLst/>
            <a:ahLst/>
            <a:cxnLst/>
            <a:rect r="r" b="b" t="t" l="l"/>
            <a:pathLst>
              <a:path h="1812144" w="1812144">
                <a:moveTo>
                  <a:pt x="0" y="0"/>
                </a:moveTo>
                <a:lnTo>
                  <a:pt x="1812144" y="0"/>
                </a:lnTo>
                <a:lnTo>
                  <a:pt x="1812144" y="1812144"/>
                </a:lnTo>
                <a:lnTo>
                  <a:pt x="0" y="1812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949052" y="6404663"/>
            <a:ext cx="1812144" cy="1812144"/>
          </a:xfrm>
          <a:custGeom>
            <a:avLst/>
            <a:gdLst/>
            <a:ahLst/>
            <a:cxnLst/>
            <a:rect r="r" b="b" t="t" l="l"/>
            <a:pathLst>
              <a:path h="1812144" w="1812144">
                <a:moveTo>
                  <a:pt x="0" y="0"/>
                </a:moveTo>
                <a:lnTo>
                  <a:pt x="1812144" y="0"/>
                </a:lnTo>
                <a:lnTo>
                  <a:pt x="1812144" y="1812144"/>
                </a:lnTo>
                <a:lnTo>
                  <a:pt x="0" y="1812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881681" y="4792145"/>
            <a:ext cx="148717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Inter Bold"/>
              </a:rPr>
              <a:t>10:00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033414" y="4767091"/>
            <a:ext cx="148717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Inter Bold"/>
              </a:rPr>
              <a:t>8:30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217414" y="4767091"/>
            <a:ext cx="148717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Inter Bold"/>
              </a:rPr>
              <a:t>9:15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217414" y="8415653"/>
            <a:ext cx="148717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Inter Bold"/>
              </a:rPr>
              <a:t>2:00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996609" y="8415653"/>
            <a:ext cx="148717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Inter Bold"/>
              </a:rPr>
              <a:t>4:45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81681" y="8415653"/>
            <a:ext cx="148717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Inter Bold"/>
              </a:rPr>
              <a:t>12:30</a:t>
            </a:r>
          </a:p>
        </p:txBody>
      </p:sp>
      <p:grpSp>
        <p:nvGrpSpPr>
          <p:cNvPr name="Group 42" id="42"/>
          <p:cNvGrpSpPr/>
          <p:nvPr/>
        </p:nvGrpSpPr>
        <p:grpSpPr>
          <a:xfrm rot="-10800000">
            <a:off x="5587843" y="9782140"/>
            <a:ext cx="2580008" cy="514729"/>
            <a:chOff x="0" y="0"/>
            <a:chExt cx="1487247" cy="29671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487247" cy="296716"/>
            </a:xfrm>
            <a:custGeom>
              <a:avLst/>
              <a:gdLst/>
              <a:ahLst/>
              <a:cxnLst/>
              <a:rect r="r" b="b" t="t" l="l"/>
              <a:pathLst>
                <a:path h="296716" w="1487247">
                  <a:moveTo>
                    <a:pt x="1284047" y="0"/>
                  </a:moveTo>
                  <a:lnTo>
                    <a:pt x="0" y="0"/>
                  </a:lnTo>
                  <a:lnTo>
                    <a:pt x="0" y="296716"/>
                  </a:lnTo>
                  <a:lnTo>
                    <a:pt x="1284047" y="296716"/>
                  </a:lnTo>
                  <a:lnTo>
                    <a:pt x="1487247" y="148358"/>
                  </a:lnTo>
                  <a:lnTo>
                    <a:pt x="1284047" y="0"/>
                  </a:lnTo>
                  <a:close/>
                </a:path>
              </a:pathLst>
            </a:custGeom>
            <a:solidFill>
              <a:srgbClr val="C2C2C2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28575"/>
              <a:ext cx="1372947" cy="325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DAGDJvwb7ss</dc:identifier>
  <dcterms:modified xsi:type="dcterms:W3CDTF">2011-08-01T06:04:30Z</dcterms:modified>
  <cp:revision>1</cp:revision>
  <dc:title>Ôn tập xem giờ đúng trên đồng hồ</dc:title>
</cp:coreProperties>
</file>