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  <p:embeddedFontLst>
    <p:embeddedFont>
      <p:font typeface="Arial" panose="00000000000000000000" pitchFamily="34" charset="1"/>
      <p:bold r:id="rId34"/>
    </p:embeddedFont>
    <p:embeddedFont>
      <p:font typeface="Times New Roman" panose="00000000000000000000" pitchFamily="18" charset="1"/>
      <p:regular r:id="rId33"/>
      <p:bold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font" Target="fonts/font1.fntdata"/><Relationship Id="rId34" Type="http://schemas.openxmlformats.org/officeDocument/2006/relationships/font" Target="fonts/font2.fntdata"/><Relationship Id="rId35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2514599"/>
            <a:ext cx="704850" cy="16668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5181599"/>
            <a:ext cx="3048000" cy="16763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62199"/>
            <a:ext cx="685800" cy="16668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666875" cy="7048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52399"/>
            <a:ext cx="704850" cy="16668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007" y="0"/>
            <a:ext cx="786434" cy="16832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358" y="1456715"/>
            <a:ext cx="6863283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3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3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1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5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1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29.jpg"/><Relationship Id="rId4" Type="http://schemas.openxmlformats.org/officeDocument/2006/relationships/image" Target="../media/image45.jpg"/><Relationship Id="rId5" Type="http://schemas.openxmlformats.org/officeDocument/2006/relationships/image" Target="../media/image3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51.jpg"/><Relationship Id="rId4" Type="http://schemas.openxmlformats.org/officeDocument/2006/relationships/image" Target="../media/image17.jpg"/><Relationship Id="rId5" Type="http://schemas.openxmlformats.org/officeDocument/2006/relationships/image" Target="../media/image5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1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4" y="1392936"/>
              <a:ext cx="7885176" cy="1048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689" y="332358"/>
              <a:ext cx="6856397" cy="20744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2689" y="332358"/>
              <a:ext cx="6856730" cy="2074545"/>
            </a:xfrm>
            <a:custGeom>
              <a:avLst/>
              <a:gdLst/>
              <a:ahLst/>
              <a:cxnLst/>
              <a:rect l="l" t="t" r="r" b="b"/>
              <a:pathLst>
                <a:path w="6856730" h="2074545">
                  <a:moveTo>
                    <a:pt x="2711125" y="1134745"/>
                  </a:moveTo>
                  <a:lnTo>
                    <a:pt x="2676218" y="1151030"/>
                  </a:lnTo>
                  <a:lnTo>
                    <a:pt x="2635879" y="1166734"/>
                  </a:lnTo>
                  <a:lnTo>
                    <a:pt x="2590094" y="1181846"/>
                  </a:lnTo>
                  <a:lnTo>
                    <a:pt x="2538847" y="1196354"/>
                  </a:lnTo>
                  <a:lnTo>
                    <a:pt x="2482125" y="1210248"/>
                  </a:lnTo>
                  <a:lnTo>
                    <a:pt x="2419914" y="1223518"/>
                  </a:lnTo>
                  <a:lnTo>
                    <a:pt x="2368887" y="1234860"/>
                  </a:lnTo>
                  <a:lnTo>
                    <a:pt x="2325934" y="1246727"/>
                  </a:lnTo>
                  <a:lnTo>
                    <a:pt x="2264339" y="1271651"/>
                  </a:lnTo>
                  <a:lnTo>
                    <a:pt x="2224461" y="1302559"/>
                  </a:lnTo>
                  <a:lnTo>
                    <a:pt x="2195251" y="1344422"/>
                  </a:lnTo>
                  <a:lnTo>
                    <a:pt x="2177614" y="1394047"/>
                  </a:lnTo>
                  <a:lnTo>
                    <a:pt x="2172645" y="1448435"/>
                  </a:lnTo>
                  <a:lnTo>
                    <a:pt x="2177094" y="1489866"/>
                  </a:lnTo>
                  <a:lnTo>
                    <a:pt x="2188329" y="1527476"/>
                  </a:lnTo>
                  <a:lnTo>
                    <a:pt x="2206327" y="1561252"/>
                  </a:lnTo>
                  <a:lnTo>
                    <a:pt x="2231065" y="1591183"/>
                  </a:lnTo>
                  <a:lnTo>
                    <a:pt x="2262198" y="1615424"/>
                  </a:lnTo>
                  <a:lnTo>
                    <a:pt x="2299438" y="1632331"/>
                  </a:lnTo>
                  <a:lnTo>
                    <a:pt x="2342846" y="1641903"/>
                  </a:lnTo>
                  <a:lnTo>
                    <a:pt x="2392482" y="1644142"/>
                  </a:lnTo>
                  <a:lnTo>
                    <a:pt x="2443057" y="1639264"/>
                  </a:lnTo>
                  <a:lnTo>
                    <a:pt x="2490573" y="1627695"/>
                  </a:lnTo>
                  <a:lnTo>
                    <a:pt x="2535017" y="1609459"/>
                  </a:lnTo>
                  <a:lnTo>
                    <a:pt x="2576378" y="1584579"/>
                  </a:lnTo>
                  <a:lnTo>
                    <a:pt x="2613462" y="1553815"/>
                  </a:lnTo>
                  <a:lnTo>
                    <a:pt x="2644926" y="1518110"/>
                  </a:lnTo>
                  <a:lnTo>
                    <a:pt x="2670818" y="1477476"/>
                  </a:lnTo>
                  <a:lnTo>
                    <a:pt x="2691186" y="1431925"/>
                  </a:lnTo>
                  <a:lnTo>
                    <a:pt x="2702697" y="1390538"/>
                  </a:lnTo>
                  <a:lnTo>
                    <a:pt x="2710220" y="1340485"/>
                  </a:lnTo>
                  <a:lnTo>
                    <a:pt x="2713813" y="1281763"/>
                  </a:lnTo>
                  <a:lnTo>
                    <a:pt x="2713538" y="1214374"/>
                  </a:lnTo>
                  <a:lnTo>
                    <a:pt x="2712946" y="1194466"/>
                  </a:lnTo>
                  <a:lnTo>
                    <a:pt x="2712331" y="1174559"/>
                  </a:lnTo>
                  <a:lnTo>
                    <a:pt x="2711716" y="1154652"/>
                  </a:lnTo>
                  <a:lnTo>
                    <a:pt x="2711125" y="1134745"/>
                  </a:lnTo>
                  <a:close/>
                </a:path>
                <a:path w="6856730" h="2074545">
                  <a:moveTo>
                    <a:pt x="3573582" y="640969"/>
                  </a:moveTo>
                  <a:lnTo>
                    <a:pt x="3511796" y="648081"/>
                  </a:lnTo>
                  <a:lnTo>
                    <a:pt x="3456107" y="669290"/>
                  </a:lnTo>
                  <a:lnTo>
                    <a:pt x="3420864" y="693134"/>
                  </a:lnTo>
                  <a:lnTo>
                    <a:pt x="3388289" y="724027"/>
                  </a:lnTo>
                  <a:lnTo>
                    <a:pt x="3357936" y="762635"/>
                  </a:lnTo>
                  <a:lnTo>
                    <a:pt x="3321643" y="831216"/>
                  </a:lnTo>
                  <a:lnTo>
                    <a:pt x="3307967" y="871414"/>
                  </a:lnTo>
                  <a:lnTo>
                    <a:pt x="3297246" y="915527"/>
                  </a:lnTo>
                  <a:lnTo>
                    <a:pt x="3289459" y="963539"/>
                  </a:lnTo>
                  <a:lnTo>
                    <a:pt x="3284587" y="1015434"/>
                  </a:lnTo>
                  <a:lnTo>
                    <a:pt x="3282612" y="1071196"/>
                  </a:lnTo>
                  <a:lnTo>
                    <a:pt x="3283514" y="1130808"/>
                  </a:lnTo>
                  <a:lnTo>
                    <a:pt x="3287099" y="1190378"/>
                  </a:lnTo>
                  <a:lnTo>
                    <a:pt x="3293293" y="1246112"/>
                  </a:lnTo>
                  <a:lnTo>
                    <a:pt x="3302105" y="1297994"/>
                  </a:lnTo>
                  <a:lnTo>
                    <a:pt x="3313549" y="1346009"/>
                  </a:lnTo>
                  <a:lnTo>
                    <a:pt x="3327636" y="1390143"/>
                  </a:lnTo>
                  <a:lnTo>
                    <a:pt x="3344378" y="1430381"/>
                  </a:lnTo>
                  <a:lnTo>
                    <a:pt x="3363788" y="1466707"/>
                  </a:lnTo>
                  <a:lnTo>
                    <a:pt x="3385876" y="1499108"/>
                  </a:lnTo>
                  <a:lnTo>
                    <a:pt x="3411004" y="1529236"/>
                  </a:lnTo>
                  <a:lnTo>
                    <a:pt x="3454868" y="1569180"/>
                  </a:lnTo>
                  <a:lnTo>
                    <a:pt x="3492175" y="1592961"/>
                  </a:lnTo>
                  <a:lnTo>
                    <a:pt x="3550563" y="1614535"/>
                  </a:lnTo>
                  <a:lnTo>
                    <a:pt x="3613714" y="1621917"/>
                  </a:lnTo>
                  <a:lnTo>
                    <a:pt x="3665686" y="1617263"/>
                  </a:lnTo>
                  <a:lnTo>
                    <a:pt x="3713568" y="1602826"/>
                  </a:lnTo>
                  <a:lnTo>
                    <a:pt x="3757384" y="1578574"/>
                  </a:lnTo>
                  <a:lnTo>
                    <a:pt x="3797159" y="1544477"/>
                  </a:lnTo>
                  <a:lnTo>
                    <a:pt x="3832916" y="1500505"/>
                  </a:lnTo>
                  <a:lnTo>
                    <a:pt x="3869003" y="1431381"/>
                  </a:lnTo>
                  <a:lnTo>
                    <a:pt x="3882551" y="1390701"/>
                  </a:lnTo>
                  <a:lnTo>
                    <a:pt x="3893114" y="1345946"/>
                  </a:lnTo>
                  <a:lnTo>
                    <a:pt x="3900699" y="1297118"/>
                  </a:lnTo>
                  <a:lnTo>
                    <a:pt x="3905318" y="1244222"/>
                  </a:lnTo>
                  <a:lnTo>
                    <a:pt x="3906977" y="1187260"/>
                  </a:lnTo>
                  <a:lnTo>
                    <a:pt x="3905687" y="1126236"/>
                  </a:lnTo>
                  <a:lnTo>
                    <a:pt x="3901725" y="1068570"/>
                  </a:lnTo>
                  <a:lnTo>
                    <a:pt x="3895165" y="1014452"/>
                  </a:lnTo>
                  <a:lnTo>
                    <a:pt x="3885992" y="963894"/>
                  </a:lnTo>
                  <a:lnTo>
                    <a:pt x="3874191" y="916908"/>
                  </a:lnTo>
                  <a:lnTo>
                    <a:pt x="3859746" y="873506"/>
                  </a:lnTo>
                  <a:lnTo>
                    <a:pt x="3842643" y="833699"/>
                  </a:lnTo>
                  <a:lnTo>
                    <a:pt x="3822867" y="797500"/>
                  </a:lnTo>
                  <a:lnTo>
                    <a:pt x="3800404" y="764921"/>
                  </a:lnTo>
                  <a:lnTo>
                    <a:pt x="3760952" y="720659"/>
                  </a:lnTo>
                  <a:lnTo>
                    <a:pt x="3718605" y="686067"/>
                  </a:lnTo>
                  <a:lnTo>
                    <a:pt x="3673302" y="661209"/>
                  </a:lnTo>
                  <a:lnTo>
                    <a:pt x="3624981" y="646154"/>
                  </a:lnTo>
                  <a:lnTo>
                    <a:pt x="3573582" y="640969"/>
                  </a:lnTo>
                  <a:close/>
                </a:path>
                <a:path w="6856730" h="2074545">
                  <a:moveTo>
                    <a:pt x="1574856" y="538353"/>
                  </a:moveTo>
                  <a:lnTo>
                    <a:pt x="1619482" y="535828"/>
                  </a:lnTo>
                  <a:lnTo>
                    <a:pt x="1664026" y="533400"/>
                  </a:lnTo>
                  <a:lnTo>
                    <a:pt x="1708497" y="531066"/>
                  </a:lnTo>
                  <a:lnTo>
                    <a:pt x="1752910" y="528828"/>
                  </a:lnTo>
                  <a:lnTo>
                    <a:pt x="1753961" y="580019"/>
                  </a:lnTo>
                  <a:lnTo>
                    <a:pt x="1755010" y="631210"/>
                  </a:lnTo>
                  <a:lnTo>
                    <a:pt x="1756059" y="682401"/>
                  </a:lnTo>
                  <a:lnTo>
                    <a:pt x="1757107" y="733592"/>
                  </a:lnTo>
                  <a:lnTo>
                    <a:pt x="1758154" y="784783"/>
                  </a:lnTo>
                  <a:lnTo>
                    <a:pt x="1759201" y="835974"/>
                  </a:lnTo>
                  <a:lnTo>
                    <a:pt x="1760246" y="887166"/>
                  </a:lnTo>
                  <a:lnTo>
                    <a:pt x="1761291" y="938357"/>
                  </a:lnTo>
                  <a:lnTo>
                    <a:pt x="1762336" y="989548"/>
                  </a:lnTo>
                  <a:lnTo>
                    <a:pt x="1763381" y="1040739"/>
                  </a:lnTo>
                  <a:lnTo>
                    <a:pt x="1764425" y="1091930"/>
                  </a:lnTo>
                  <a:lnTo>
                    <a:pt x="1765469" y="1143121"/>
                  </a:lnTo>
                  <a:lnTo>
                    <a:pt x="1766513" y="1194313"/>
                  </a:lnTo>
                  <a:lnTo>
                    <a:pt x="1767557" y="1245504"/>
                  </a:lnTo>
                  <a:lnTo>
                    <a:pt x="1768601" y="1296695"/>
                  </a:lnTo>
                  <a:lnTo>
                    <a:pt x="1769645" y="1347886"/>
                  </a:lnTo>
                  <a:lnTo>
                    <a:pt x="1770690" y="1399077"/>
                  </a:lnTo>
                  <a:lnTo>
                    <a:pt x="1771735" y="1450268"/>
                  </a:lnTo>
                  <a:lnTo>
                    <a:pt x="1772781" y="1501460"/>
                  </a:lnTo>
                  <a:lnTo>
                    <a:pt x="1773827" y="1552651"/>
                  </a:lnTo>
                  <a:lnTo>
                    <a:pt x="1774874" y="1603842"/>
                  </a:lnTo>
                  <a:lnTo>
                    <a:pt x="1775922" y="1655033"/>
                  </a:lnTo>
                  <a:lnTo>
                    <a:pt x="1776971" y="1706224"/>
                  </a:lnTo>
                  <a:lnTo>
                    <a:pt x="1778021" y="1757415"/>
                  </a:lnTo>
                  <a:lnTo>
                    <a:pt x="1779072" y="1808607"/>
                  </a:lnTo>
                  <a:lnTo>
                    <a:pt x="1733828" y="1810845"/>
                  </a:lnTo>
                  <a:lnTo>
                    <a:pt x="1688679" y="1813179"/>
                  </a:lnTo>
                  <a:lnTo>
                    <a:pt x="1643483" y="1815607"/>
                  </a:lnTo>
                  <a:lnTo>
                    <a:pt x="1598097" y="1818132"/>
                  </a:lnTo>
                  <a:lnTo>
                    <a:pt x="1597167" y="1766940"/>
                  </a:lnTo>
                  <a:lnTo>
                    <a:pt x="1586941" y="1203838"/>
                  </a:lnTo>
                  <a:lnTo>
                    <a:pt x="1586011" y="1152646"/>
                  </a:lnTo>
                  <a:lnTo>
                    <a:pt x="1585082" y="1101455"/>
                  </a:lnTo>
                  <a:lnTo>
                    <a:pt x="1584152" y="1050264"/>
                  </a:lnTo>
                  <a:lnTo>
                    <a:pt x="1583222" y="999073"/>
                  </a:lnTo>
                  <a:lnTo>
                    <a:pt x="1575785" y="589544"/>
                  </a:lnTo>
                  <a:lnTo>
                    <a:pt x="1574856" y="538353"/>
                  </a:lnTo>
                  <a:close/>
                </a:path>
                <a:path w="6856730" h="2074545">
                  <a:moveTo>
                    <a:pt x="3566216" y="461264"/>
                  </a:moveTo>
                  <a:lnTo>
                    <a:pt x="3619458" y="464217"/>
                  </a:lnTo>
                  <a:lnTo>
                    <a:pt x="3670425" y="472678"/>
                  </a:lnTo>
                  <a:lnTo>
                    <a:pt x="3719139" y="486615"/>
                  </a:lnTo>
                  <a:lnTo>
                    <a:pt x="3765622" y="505999"/>
                  </a:lnTo>
                  <a:lnTo>
                    <a:pt x="3809896" y="530801"/>
                  </a:lnTo>
                  <a:lnTo>
                    <a:pt x="3851984" y="560990"/>
                  </a:lnTo>
                  <a:lnTo>
                    <a:pt x="3891907" y="596537"/>
                  </a:lnTo>
                  <a:lnTo>
                    <a:pt x="3929690" y="637413"/>
                  </a:lnTo>
                  <a:lnTo>
                    <a:pt x="3957790" y="673613"/>
                  </a:lnTo>
                  <a:lnTo>
                    <a:pt x="3983194" y="712484"/>
                  </a:lnTo>
                  <a:lnTo>
                    <a:pt x="4005912" y="754012"/>
                  </a:lnTo>
                  <a:lnTo>
                    <a:pt x="4025952" y="798186"/>
                  </a:lnTo>
                  <a:lnTo>
                    <a:pt x="4043323" y="844994"/>
                  </a:lnTo>
                  <a:lnTo>
                    <a:pt x="4058035" y="894423"/>
                  </a:lnTo>
                  <a:lnTo>
                    <a:pt x="4070097" y="946461"/>
                  </a:lnTo>
                  <a:lnTo>
                    <a:pt x="4079517" y="1001096"/>
                  </a:lnTo>
                  <a:lnTo>
                    <a:pt x="4086306" y="1058315"/>
                  </a:lnTo>
                  <a:lnTo>
                    <a:pt x="4090472" y="1118108"/>
                  </a:lnTo>
                  <a:lnTo>
                    <a:pt x="4092287" y="1178306"/>
                  </a:lnTo>
                  <a:lnTo>
                    <a:pt x="4092017" y="1235170"/>
                  </a:lnTo>
                  <a:lnTo>
                    <a:pt x="4089661" y="1288700"/>
                  </a:lnTo>
                  <a:lnTo>
                    <a:pt x="4085217" y="1338897"/>
                  </a:lnTo>
                  <a:lnTo>
                    <a:pt x="4078683" y="1385760"/>
                  </a:lnTo>
                  <a:lnTo>
                    <a:pt x="4070058" y="1429289"/>
                  </a:lnTo>
                  <a:lnTo>
                    <a:pt x="4059341" y="1469485"/>
                  </a:lnTo>
                  <a:lnTo>
                    <a:pt x="4046530" y="1506347"/>
                  </a:lnTo>
                  <a:lnTo>
                    <a:pt x="4026410" y="1551505"/>
                  </a:lnTo>
                  <a:lnTo>
                    <a:pt x="4003002" y="1593125"/>
                  </a:lnTo>
                  <a:lnTo>
                    <a:pt x="3976299" y="1631203"/>
                  </a:lnTo>
                  <a:lnTo>
                    <a:pt x="3946294" y="1665736"/>
                  </a:lnTo>
                  <a:lnTo>
                    <a:pt x="3912980" y="1696720"/>
                  </a:lnTo>
                  <a:lnTo>
                    <a:pt x="3876350" y="1724152"/>
                  </a:lnTo>
                  <a:lnTo>
                    <a:pt x="3829318" y="1751938"/>
                  </a:lnTo>
                  <a:lnTo>
                    <a:pt x="3780269" y="1773440"/>
                  </a:lnTo>
                  <a:lnTo>
                    <a:pt x="3729195" y="1788681"/>
                  </a:lnTo>
                  <a:lnTo>
                    <a:pt x="3676092" y="1797686"/>
                  </a:lnTo>
                  <a:lnTo>
                    <a:pt x="3620953" y="1800479"/>
                  </a:lnTo>
                  <a:lnTo>
                    <a:pt x="3589594" y="1799453"/>
                  </a:lnTo>
                  <a:lnTo>
                    <a:pt x="3529066" y="1792352"/>
                  </a:lnTo>
                  <a:lnTo>
                    <a:pt x="3481437" y="1781242"/>
                  </a:lnTo>
                  <a:lnTo>
                    <a:pt x="3427913" y="1761490"/>
                  </a:lnTo>
                  <a:lnTo>
                    <a:pt x="3380677" y="1737274"/>
                  </a:lnTo>
                  <a:lnTo>
                    <a:pt x="3335965" y="1706832"/>
                  </a:lnTo>
                  <a:lnTo>
                    <a:pt x="3293824" y="1670317"/>
                  </a:lnTo>
                  <a:lnTo>
                    <a:pt x="3254304" y="1627886"/>
                  </a:lnTo>
                  <a:lnTo>
                    <a:pt x="3229154" y="1595447"/>
                  </a:lnTo>
                  <a:lnTo>
                    <a:pt x="3206213" y="1560478"/>
                  </a:lnTo>
                  <a:lnTo>
                    <a:pt x="3185477" y="1522978"/>
                  </a:lnTo>
                  <a:lnTo>
                    <a:pt x="3166945" y="1482948"/>
                  </a:lnTo>
                  <a:lnTo>
                    <a:pt x="3150614" y="1440389"/>
                  </a:lnTo>
                  <a:lnTo>
                    <a:pt x="3136483" y="1395301"/>
                  </a:lnTo>
                  <a:lnTo>
                    <a:pt x="3124548" y="1347685"/>
                  </a:lnTo>
                  <a:lnTo>
                    <a:pt x="3114807" y="1297541"/>
                  </a:lnTo>
                  <a:lnTo>
                    <a:pt x="3107259" y="1244871"/>
                  </a:lnTo>
                  <a:lnTo>
                    <a:pt x="3101900" y="1189673"/>
                  </a:lnTo>
                  <a:lnTo>
                    <a:pt x="3098729" y="1131951"/>
                  </a:lnTo>
                  <a:lnTo>
                    <a:pt x="3097827" y="1068750"/>
                  </a:lnTo>
                  <a:lnTo>
                    <a:pt x="3099699" y="1008557"/>
                  </a:lnTo>
                  <a:lnTo>
                    <a:pt x="3104355" y="951381"/>
                  </a:lnTo>
                  <a:lnTo>
                    <a:pt x="3111805" y="897232"/>
                  </a:lnTo>
                  <a:lnTo>
                    <a:pt x="3122059" y="846120"/>
                  </a:lnTo>
                  <a:lnTo>
                    <a:pt x="3135126" y="798054"/>
                  </a:lnTo>
                  <a:lnTo>
                    <a:pt x="3151016" y="753043"/>
                  </a:lnTo>
                  <a:lnTo>
                    <a:pt x="3169739" y="711099"/>
                  </a:lnTo>
                  <a:lnTo>
                    <a:pt x="3191304" y="672230"/>
                  </a:lnTo>
                  <a:lnTo>
                    <a:pt x="3215721" y="636446"/>
                  </a:lnTo>
                  <a:lnTo>
                    <a:pt x="3243001" y="603758"/>
                  </a:lnTo>
                  <a:lnTo>
                    <a:pt x="3274697" y="572218"/>
                  </a:lnTo>
                  <a:lnTo>
                    <a:pt x="3307977" y="544417"/>
                  </a:lnTo>
                  <a:lnTo>
                    <a:pt x="3342995" y="520569"/>
                  </a:lnTo>
                  <a:lnTo>
                    <a:pt x="3379907" y="500888"/>
                  </a:lnTo>
                  <a:lnTo>
                    <a:pt x="3430859" y="480706"/>
                  </a:lnTo>
                  <a:lnTo>
                    <a:pt x="3476579" y="469390"/>
                  </a:lnTo>
                  <a:lnTo>
                    <a:pt x="3535337" y="462131"/>
                  </a:lnTo>
                  <a:lnTo>
                    <a:pt x="3566216" y="461264"/>
                  </a:lnTo>
                  <a:close/>
                </a:path>
                <a:path w="6856730" h="2074545">
                  <a:moveTo>
                    <a:pt x="2463602" y="473202"/>
                  </a:moveTo>
                  <a:lnTo>
                    <a:pt x="2527907" y="474085"/>
                  </a:lnTo>
                  <a:lnTo>
                    <a:pt x="2585998" y="480075"/>
                  </a:lnTo>
                  <a:lnTo>
                    <a:pt x="2637945" y="491043"/>
                  </a:lnTo>
                  <a:lnTo>
                    <a:pt x="2683820" y="506857"/>
                  </a:lnTo>
                  <a:lnTo>
                    <a:pt x="2723791" y="526502"/>
                  </a:lnTo>
                  <a:lnTo>
                    <a:pt x="2758226" y="548957"/>
                  </a:lnTo>
                  <a:lnTo>
                    <a:pt x="2787208" y="574079"/>
                  </a:lnTo>
                  <a:lnTo>
                    <a:pt x="2830247" y="632452"/>
                  </a:lnTo>
                  <a:lnTo>
                    <a:pt x="2846697" y="667226"/>
                  </a:lnTo>
                  <a:lnTo>
                    <a:pt x="2860290" y="705953"/>
                  </a:lnTo>
                  <a:lnTo>
                    <a:pt x="2871145" y="748538"/>
                  </a:lnTo>
                  <a:lnTo>
                    <a:pt x="2880479" y="826166"/>
                  </a:lnTo>
                  <a:lnTo>
                    <a:pt x="2884003" y="881768"/>
                  </a:lnTo>
                  <a:lnTo>
                    <a:pt x="2886766" y="948563"/>
                  </a:lnTo>
                  <a:lnTo>
                    <a:pt x="2888353" y="996768"/>
                  </a:lnTo>
                  <a:lnTo>
                    <a:pt x="2889941" y="1044988"/>
                  </a:lnTo>
                  <a:lnTo>
                    <a:pt x="2891528" y="1093216"/>
                  </a:lnTo>
                  <a:lnTo>
                    <a:pt x="2893116" y="1141443"/>
                  </a:lnTo>
                  <a:lnTo>
                    <a:pt x="2894703" y="1189663"/>
                  </a:lnTo>
                  <a:lnTo>
                    <a:pt x="2896291" y="1237869"/>
                  </a:lnTo>
                  <a:lnTo>
                    <a:pt x="2898838" y="1310063"/>
                  </a:lnTo>
                  <a:lnTo>
                    <a:pt x="2901527" y="1375294"/>
                  </a:lnTo>
                  <a:lnTo>
                    <a:pt x="2904356" y="1433567"/>
                  </a:lnTo>
                  <a:lnTo>
                    <a:pt x="2907324" y="1484884"/>
                  </a:lnTo>
                  <a:lnTo>
                    <a:pt x="2910428" y="1529247"/>
                  </a:lnTo>
                  <a:lnTo>
                    <a:pt x="2917042" y="1597125"/>
                  </a:lnTo>
                  <a:lnTo>
                    <a:pt x="2929001" y="1660223"/>
                  </a:lnTo>
                  <a:lnTo>
                    <a:pt x="2940264" y="1698942"/>
                  </a:lnTo>
                  <a:lnTo>
                    <a:pt x="2954338" y="1736804"/>
                  </a:lnTo>
                  <a:lnTo>
                    <a:pt x="2971221" y="1773809"/>
                  </a:lnTo>
                  <a:lnTo>
                    <a:pt x="2923979" y="1774350"/>
                  </a:lnTo>
                  <a:lnTo>
                    <a:pt x="2876749" y="1774999"/>
                  </a:lnTo>
                  <a:lnTo>
                    <a:pt x="2829542" y="1775719"/>
                  </a:lnTo>
                  <a:lnTo>
                    <a:pt x="2782372" y="1776476"/>
                  </a:lnTo>
                  <a:lnTo>
                    <a:pt x="2768368" y="1741495"/>
                  </a:lnTo>
                  <a:lnTo>
                    <a:pt x="2756829" y="1703609"/>
                  </a:lnTo>
                  <a:lnTo>
                    <a:pt x="2747742" y="1662818"/>
                  </a:lnTo>
                  <a:lnTo>
                    <a:pt x="2741097" y="1619123"/>
                  </a:lnTo>
                  <a:lnTo>
                    <a:pt x="2702399" y="1658437"/>
                  </a:lnTo>
                  <a:lnTo>
                    <a:pt x="2664171" y="1692996"/>
                  </a:lnTo>
                  <a:lnTo>
                    <a:pt x="2626394" y="1722770"/>
                  </a:lnTo>
                  <a:lnTo>
                    <a:pt x="2589050" y="1747728"/>
                  </a:lnTo>
                  <a:lnTo>
                    <a:pt x="2552121" y="1767840"/>
                  </a:lnTo>
                  <a:lnTo>
                    <a:pt x="2505339" y="1787441"/>
                  </a:lnTo>
                  <a:lnTo>
                    <a:pt x="2456664" y="1801876"/>
                  </a:lnTo>
                  <a:lnTo>
                    <a:pt x="2406156" y="1811166"/>
                  </a:lnTo>
                  <a:lnTo>
                    <a:pt x="2353874" y="1815338"/>
                  </a:lnTo>
                  <a:lnTo>
                    <a:pt x="2297507" y="1814153"/>
                  </a:lnTo>
                  <a:lnTo>
                    <a:pt x="2245505" y="1807172"/>
                  </a:lnTo>
                  <a:lnTo>
                    <a:pt x="2197870" y="1794398"/>
                  </a:lnTo>
                  <a:lnTo>
                    <a:pt x="2154606" y="1775836"/>
                  </a:lnTo>
                  <a:lnTo>
                    <a:pt x="2115716" y="1751488"/>
                  </a:lnTo>
                  <a:lnTo>
                    <a:pt x="2081205" y="1721358"/>
                  </a:lnTo>
                  <a:lnTo>
                    <a:pt x="2051485" y="1686527"/>
                  </a:lnTo>
                  <a:lnTo>
                    <a:pt x="2026966" y="1648328"/>
                  </a:lnTo>
                  <a:lnTo>
                    <a:pt x="2007640" y="1606756"/>
                  </a:lnTo>
                  <a:lnTo>
                    <a:pt x="1993499" y="1561808"/>
                  </a:lnTo>
                  <a:lnTo>
                    <a:pt x="1984538" y="1513480"/>
                  </a:lnTo>
                  <a:lnTo>
                    <a:pt x="1980748" y="1461770"/>
                  </a:lnTo>
                  <a:lnTo>
                    <a:pt x="1981901" y="1415647"/>
                  </a:lnTo>
                  <a:lnTo>
                    <a:pt x="1987495" y="1371393"/>
                  </a:lnTo>
                  <a:lnTo>
                    <a:pt x="1997589" y="1329021"/>
                  </a:lnTo>
                  <a:lnTo>
                    <a:pt x="2012244" y="1288542"/>
                  </a:lnTo>
                  <a:lnTo>
                    <a:pt x="2030563" y="1250836"/>
                  </a:lnTo>
                  <a:lnTo>
                    <a:pt x="2051645" y="1216834"/>
                  </a:lnTo>
                  <a:lnTo>
                    <a:pt x="2075537" y="1186618"/>
                  </a:lnTo>
                  <a:lnTo>
                    <a:pt x="2131352" y="1137140"/>
                  </a:lnTo>
                  <a:lnTo>
                    <a:pt x="2194959" y="1099210"/>
                  </a:lnTo>
                  <a:lnTo>
                    <a:pt x="2259203" y="1075261"/>
                  </a:lnTo>
                  <a:lnTo>
                    <a:pt x="2338467" y="1056433"/>
                  </a:lnTo>
                  <a:lnTo>
                    <a:pt x="2388291" y="1047115"/>
                  </a:lnTo>
                  <a:lnTo>
                    <a:pt x="2457168" y="1034501"/>
                  </a:lnTo>
                  <a:lnTo>
                    <a:pt x="2519656" y="1021432"/>
                  </a:lnTo>
                  <a:lnTo>
                    <a:pt x="2575759" y="1007919"/>
                  </a:lnTo>
                  <a:lnTo>
                    <a:pt x="2625480" y="993972"/>
                  </a:lnTo>
                  <a:lnTo>
                    <a:pt x="2668822" y="979602"/>
                  </a:lnTo>
                  <a:lnTo>
                    <a:pt x="2705791" y="964819"/>
                  </a:lnTo>
                  <a:lnTo>
                    <a:pt x="2705600" y="944556"/>
                  </a:lnTo>
                  <a:lnTo>
                    <a:pt x="2700040" y="846746"/>
                  </a:lnTo>
                  <a:lnTo>
                    <a:pt x="2689027" y="795258"/>
                  </a:lnTo>
                  <a:lnTo>
                    <a:pt x="2671917" y="753746"/>
                  </a:lnTo>
                  <a:lnTo>
                    <a:pt x="2648641" y="722249"/>
                  </a:lnTo>
                  <a:lnTo>
                    <a:pt x="2617661" y="696535"/>
                  </a:lnTo>
                  <a:lnTo>
                    <a:pt x="2581670" y="676740"/>
                  </a:lnTo>
                  <a:lnTo>
                    <a:pt x="2540595" y="662931"/>
                  </a:lnTo>
                  <a:lnTo>
                    <a:pt x="2494363" y="655176"/>
                  </a:lnTo>
                  <a:lnTo>
                    <a:pt x="2442901" y="653542"/>
                  </a:lnTo>
                  <a:lnTo>
                    <a:pt x="2384189" y="658592"/>
                  </a:lnTo>
                  <a:lnTo>
                    <a:pt x="2333919" y="670226"/>
                  </a:lnTo>
                  <a:lnTo>
                    <a:pt x="2292007" y="688314"/>
                  </a:lnTo>
                  <a:lnTo>
                    <a:pt x="2258370" y="712724"/>
                  </a:lnTo>
                  <a:lnTo>
                    <a:pt x="2231015" y="745472"/>
                  </a:lnTo>
                  <a:lnTo>
                    <a:pt x="2207935" y="788590"/>
                  </a:lnTo>
                  <a:lnTo>
                    <a:pt x="2189022" y="841972"/>
                  </a:lnTo>
                  <a:lnTo>
                    <a:pt x="2174169" y="905510"/>
                  </a:lnTo>
                  <a:lnTo>
                    <a:pt x="2130330" y="899874"/>
                  </a:lnTo>
                  <a:lnTo>
                    <a:pt x="2086443" y="894238"/>
                  </a:lnTo>
                  <a:lnTo>
                    <a:pt x="2042509" y="888650"/>
                  </a:lnTo>
                  <a:lnTo>
                    <a:pt x="1998528" y="883158"/>
                  </a:lnTo>
                  <a:lnTo>
                    <a:pt x="2008113" y="830374"/>
                  </a:lnTo>
                  <a:lnTo>
                    <a:pt x="2020160" y="781633"/>
                  </a:lnTo>
                  <a:lnTo>
                    <a:pt x="2034756" y="736982"/>
                  </a:lnTo>
                  <a:lnTo>
                    <a:pt x="2051985" y="696470"/>
                  </a:lnTo>
                  <a:lnTo>
                    <a:pt x="2071934" y="660146"/>
                  </a:lnTo>
                  <a:lnTo>
                    <a:pt x="2101404" y="619573"/>
                  </a:lnTo>
                  <a:lnTo>
                    <a:pt x="2136815" y="583501"/>
                  </a:lnTo>
                  <a:lnTo>
                    <a:pt x="2178393" y="552096"/>
                  </a:lnTo>
                  <a:lnTo>
                    <a:pt x="2226366" y="525526"/>
                  </a:lnTo>
                  <a:lnTo>
                    <a:pt x="2268412" y="508075"/>
                  </a:lnTo>
                  <a:lnTo>
                    <a:pt x="2313165" y="494032"/>
                  </a:lnTo>
                  <a:lnTo>
                    <a:pt x="2360618" y="483481"/>
                  </a:lnTo>
                  <a:lnTo>
                    <a:pt x="2410766" y="476510"/>
                  </a:lnTo>
                  <a:lnTo>
                    <a:pt x="2463602" y="473202"/>
                  </a:lnTo>
                  <a:close/>
                </a:path>
                <a:path w="6856730" h="2074545">
                  <a:moveTo>
                    <a:pt x="1565966" y="51435"/>
                  </a:moveTo>
                  <a:lnTo>
                    <a:pt x="1610291" y="48982"/>
                  </a:lnTo>
                  <a:lnTo>
                    <a:pt x="1654628" y="46577"/>
                  </a:lnTo>
                  <a:lnTo>
                    <a:pt x="1698893" y="44219"/>
                  </a:lnTo>
                  <a:lnTo>
                    <a:pt x="1743004" y="41910"/>
                  </a:lnTo>
                  <a:lnTo>
                    <a:pt x="1744056" y="91821"/>
                  </a:lnTo>
                  <a:lnTo>
                    <a:pt x="1745084" y="141732"/>
                  </a:lnTo>
                  <a:lnTo>
                    <a:pt x="1746094" y="191643"/>
                  </a:lnTo>
                  <a:lnTo>
                    <a:pt x="1747092" y="241554"/>
                  </a:lnTo>
                  <a:lnTo>
                    <a:pt x="1748084" y="291465"/>
                  </a:lnTo>
                  <a:lnTo>
                    <a:pt x="1703822" y="293703"/>
                  </a:lnTo>
                  <a:lnTo>
                    <a:pt x="1659454" y="296037"/>
                  </a:lnTo>
                  <a:lnTo>
                    <a:pt x="1615013" y="298465"/>
                  </a:lnTo>
                  <a:lnTo>
                    <a:pt x="1570538" y="300990"/>
                  </a:lnTo>
                  <a:lnTo>
                    <a:pt x="1569623" y="251079"/>
                  </a:lnTo>
                  <a:lnTo>
                    <a:pt x="1568709" y="201168"/>
                  </a:lnTo>
                  <a:lnTo>
                    <a:pt x="1567794" y="151257"/>
                  </a:lnTo>
                  <a:lnTo>
                    <a:pt x="1566880" y="101346"/>
                  </a:lnTo>
                  <a:lnTo>
                    <a:pt x="1565966" y="51435"/>
                  </a:lnTo>
                  <a:close/>
                </a:path>
                <a:path w="6856730" h="2074545">
                  <a:moveTo>
                    <a:pt x="2462205" y="5207"/>
                  </a:moveTo>
                  <a:lnTo>
                    <a:pt x="2508749" y="4031"/>
                  </a:lnTo>
                  <a:lnTo>
                    <a:pt x="2555268" y="2935"/>
                  </a:lnTo>
                  <a:lnTo>
                    <a:pt x="2601770" y="1906"/>
                  </a:lnTo>
                  <a:lnTo>
                    <a:pt x="2648259" y="931"/>
                  </a:lnTo>
                  <a:lnTo>
                    <a:pt x="2694742" y="0"/>
                  </a:lnTo>
                  <a:lnTo>
                    <a:pt x="2668631" y="42575"/>
                  </a:lnTo>
                  <a:lnTo>
                    <a:pt x="2642733" y="85306"/>
                  </a:lnTo>
                  <a:lnTo>
                    <a:pt x="2616975" y="128147"/>
                  </a:lnTo>
                  <a:lnTo>
                    <a:pt x="2591284" y="171053"/>
                  </a:lnTo>
                  <a:lnTo>
                    <a:pt x="2565587" y="213976"/>
                  </a:lnTo>
                  <a:lnTo>
                    <a:pt x="2539812" y="256871"/>
                  </a:lnTo>
                  <a:lnTo>
                    <a:pt x="2513884" y="299691"/>
                  </a:lnTo>
                  <a:lnTo>
                    <a:pt x="2487732" y="342392"/>
                  </a:lnTo>
                  <a:lnTo>
                    <a:pt x="2450836" y="343348"/>
                  </a:lnTo>
                  <a:lnTo>
                    <a:pt x="2414024" y="344328"/>
                  </a:lnTo>
                  <a:lnTo>
                    <a:pt x="2377236" y="345356"/>
                  </a:lnTo>
                  <a:lnTo>
                    <a:pt x="2340412" y="346456"/>
                  </a:lnTo>
                  <a:lnTo>
                    <a:pt x="2358028" y="297715"/>
                  </a:lnTo>
                  <a:lnTo>
                    <a:pt x="2375443" y="248934"/>
                  </a:lnTo>
                  <a:lnTo>
                    <a:pt x="2392733" y="200135"/>
                  </a:lnTo>
                  <a:lnTo>
                    <a:pt x="2409977" y="151341"/>
                  </a:lnTo>
                  <a:lnTo>
                    <a:pt x="2427251" y="102573"/>
                  </a:lnTo>
                  <a:lnTo>
                    <a:pt x="2444635" y="53854"/>
                  </a:lnTo>
                  <a:lnTo>
                    <a:pt x="2462205" y="5207"/>
                  </a:lnTo>
                  <a:close/>
                </a:path>
                <a:path w="6856730" h="2074545">
                  <a:moveTo>
                    <a:pt x="690936" y="93726"/>
                  </a:moveTo>
                  <a:lnTo>
                    <a:pt x="741997" y="89627"/>
                  </a:lnTo>
                  <a:lnTo>
                    <a:pt x="791449" y="89469"/>
                  </a:lnTo>
                  <a:lnTo>
                    <a:pt x="839335" y="93170"/>
                  </a:lnTo>
                  <a:lnTo>
                    <a:pt x="885697" y="100649"/>
                  </a:lnTo>
                  <a:lnTo>
                    <a:pt x="930578" y="111826"/>
                  </a:lnTo>
                  <a:lnTo>
                    <a:pt x="974019" y="126619"/>
                  </a:lnTo>
                  <a:lnTo>
                    <a:pt x="1022581" y="148826"/>
                  </a:lnTo>
                  <a:lnTo>
                    <a:pt x="1066712" y="175807"/>
                  </a:lnTo>
                  <a:lnTo>
                    <a:pt x="1106552" y="207305"/>
                  </a:lnTo>
                  <a:lnTo>
                    <a:pt x="1142240" y="243064"/>
                  </a:lnTo>
                  <a:lnTo>
                    <a:pt x="1173917" y="282829"/>
                  </a:lnTo>
                  <a:lnTo>
                    <a:pt x="1197744" y="319831"/>
                  </a:lnTo>
                  <a:lnTo>
                    <a:pt x="1219505" y="360830"/>
                  </a:lnTo>
                  <a:lnTo>
                    <a:pt x="1239290" y="405780"/>
                  </a:lnTo>
                  <a:lnTo>
                    <a:pt x="1257191" y="454636"/>
                  </a:lnTo>
                  <a:lnTo>
                    <a:pt x="1273300" y="507351"/>
                  </a:lnTo>
                  <a:lnTo>
                    <a:pt x="1287709" y="563880"/>
                  </a:lnTo>
                  <a:lnTo>
                    <a:pt x="1244769" y="581419"/>
                  </a:lnTo>
                  <a:lnTo>
                    <a:pt x="1201746" y="599233"/>
                  </a:lnTo>
                  <a:lnTo>
                    <a:pt x="1158746" y="617118"/>
                  </a:lnTo>
                  <a:lnTo>
                    <a:pt x="1115878" y="634873"/>
                  </a:lnTo>
                  <a:lnTo>
                    <a:pt x="1097596" y="572498"/>
                  </a:lnTo>
                  <a:lnTo>
                    <a:pt x="1077540" y="517445"/>
                  </a:lnTo>
                  <a:lnTo>
                    <a:pt x="1055602" y="469798"/>
                  </a:lnTo>
                  <a:lnTo>
                    <a:pt x="1031677" y="429641"/>
                  </a:lnTo>
                  <a:lnTo>
                    <a:pt x="1004421" y="395531"/>
                  </a:lnTo>
                  <a:lnTo>
                    <a:pt x="972320" y="365553"/>
                  </a:lnTo>
                  <a:lnTo>
                    <a:pt x="935004" y="339933"/>
                  </a:lnTo>
                  <a:lnTo>
                    <a:pt x="892104" y="318897"/>
                  </a:lnTo>
                  <a:lnTo>
                    <a:pt x="846066" y="303484"/>
                  </a:lnTo>
                  <a:lnTo>
                    <a:pt x="797457" y="293989"/>
                  </a:lnTo>
                  <a:lnTo>
                    <a:pt x="746514" y="290661"/>
                  </a:lnTo>
                  <a:lnTo>
                    <a:pt x="693476" y="293751"/>
                  </a:lnTo>
                  <a:lnTo>
                    <a:pt x="642030" y="301870"/>
                  </a:lnTo>
                  <a:lnTo>
                    <a:pt x="593755" y="313782"/>
                  </a:lnTo>
                  <a:lnTo>
                    <a:pt x="548406" y="329558"/>
                  </a:lnTo>
                  <a:lnTo>
                    <a:pt x="505739" y="349273"/>
                  </a:lnTo>
                  <a:lnTo>
                    <a:pt x="465511" y="372999"/>
                  </a:lnTo>
                  <a:lnTo>
                    <a:pt x="420309" y="406068"/>
                  </a:lnTo>
                  <a:lnTo>
                    <a:pt x="378976" y="443150"/>
                  </a:lnTo>
                  <a:lnTo>
                    <a:pt x="342049" y="483923"/>
                  </a:lnTo>
                  <a:lnTo>
                    <a:pt x="310063" y="528066"/>
                  </a:lnTo>
                  <a:lnTo>
                    <a:pt x="282643" y="573982"/>
                  </a:lnTo>
                  <a:lnTo>
                    <a:pt x="258342" y="621649"/>
                  </a:lnTo>
                  <a:lnTo>
                    <a:pt x="237232" y="671101"/>
                  </a:lnTo>
                  <a:lnTo>
                    <a:pt x="219385" y="722376"/>
                  </a:lnTo>
                  <a:lnTo>
                    <a:pt x="204823" y="773579"/>
                  </a:lnTo>
                  <a:lnTo>
                    <a:pt x="192493" y="825304"/>
                  </a:lnTo>
                  <a:lnTo>
                    <a:pt x="182405" y="877560"/>
                  </a:lnTo>
                  <a:lnTo>
                    <a:pt x="174568" y="930356"/>
                  </a:lnTo>
                  <a:lnTo>
                    <a:pt x="168990" y="983701"/>
                  </a:lnTo>
                  <a:lnTo>
                    <a:pt x="165680" y="1037604"/>
                  </a:lnTo>
                  <a:lnTo>
                    <a:pt x="164648" y="1092073"/>
                  </a:lnTo>
                  <a:lnTo>
                    <a:pt x="165919" y="1149641"/>
                  </a:lnTo>
                  <a:lnTo>
                    <a:pt x="169412" y="1204176"/>
                  </a:lnTo>
                  <a:lnTo>
                    <a:pt x="175075" y="1255725"/>
                  </a:lnTo>
                  <a:lnTo>
                    <a:pt x="182856" y="1304337"/>
                  </a:lnTo>
                  <a:lnTo>
                    <a:pt x="192703" y="1350062"/>
                  </a:lnTo>
                  <a:lnTo>
                    <a:pt x="204563" y="1392949"/>
                  </a:lnTo>
                  <a:lnTo>
                    <a:pt x="218385" y="1433047"/>
                  </a:lnTo>
                  <a:lnTo>
                    <a:pt x="234117" y="1470406"/>
                  </a:lnTo>
                  <a:lnTo>
                    <a:pt x="258317" y="1516007"/>
                  </a:lnTo>
                  <a:lnTo>
                    <a:pt x="286074" y="1556408"/>
                  </a:lnTo>
                  <a:lnTo>
                    <a:pt x="317365" y="1591786"/>
                  </a:lnTo>
                  <a:lnTo>
                    <a:pt x="352170" y="1622316"/>
                  </a:lnTo>
                  <a:lnTo>
                    <a:pt x="390468" y="1648176"/>
                  </a:lnTo>
                  <a:lnTo>
                    <a:pt x="432237" y="1669542"/>
                  </a:lnTo>
                  <a:lnTo>
                    <a:pt x="476216" y="1686642"/>
                  </a:lnTo>
                  <a:lnTo>
                    <a:pt x="520840" y="1699499"/>
                  </a:lnTo>
                  <a:lnTo>
                    <a:pt x="566206" y="1708165"/>
                  </a:lnTo>
                  <a:lnTo>
                    <a:pt x="612407" y="1712693"/>
                  </a:lnTo>
                  <a:lnTo>
                    <a:pt x="659540" y="1713136"/>
                  </a:lnTo>
                  <a:lnTo>
                    <a:pt x="707700" y="1709547"/>
                  </a:lnTo>
                  <a:lnTo>
                    <a:pt x="757912" y="1701547"/>
                  </a:lnTo>
                  <a:lnTo>
                    <a:pt x="807558" y="1689224"/>
                  </a:lnTo>
                  <a:lnTo>
                    <a:pt x="856710" y="1672495"/>
                  </a:lnTo>
                  <a:lnTo>
                    <a:pt x="905442" y="1651273"/>
                  </a:lnTo>
                  <a:lnTo>
                    <a:pt x="953826" y="1625473"/>
                  </a:lnTo>
                  <a:lnTo>
                    <a:pt x="998912" y="1597844"/>
                  </a:lnTo>
                  <a:lnTo>
                    <a:pt x="1039493" y="1569893"/>
                  </a:lnTo>
                  <a:lnTo>
                    <a:pt x="1075514" y="1541723"/>
                  </a:lnTo>
                  <a:lnTo>
                    <a:pt x="1106921" y="1513436"/>
                  </a:lnTo>
                  <a:lnTo>
                    <a:pt x="1133658" y="1485138"/>
                  </a:lnTo>
                  <a:lnTo>
                    <a:pt x="1132950" y="1430328"/>
                  </a:lnTo>
                  <a:lnTo>
                    <a:pt x="1132228" y="1375504"/>
                  </a:lnTo>
                  <a:lnTo>
                    <a:pt x="1131499" y="1320673"/>
                  </a:lnTo>
                  <a:lnTo>
                    <a:pt x="1130770" y="1265841"/>
                  </a:lnTo>
                  <a:lnTo>
                    <a:pt x="1130048" y="1211017"/>
                  </a:lnTo>
                  <a:lnTo>
                    <a:pt x="1129340" y="1156208"/>
                  </a:lnTo>
                  <a:lnTo>
                    <a:pt x="1075756" y="1160586"/>
                  </a:lnTo>
                  <a:lnTo>
                    <a:pt x="1022166" y="1165159"/>
                  </a:lnTo>
                  <a:lnTo>
                    <a:pt x="968572" y="1169944"/>
                  </a:lnTo>
                  <a:lnTo>
                    <a:pt x="914980" y="1174956"/>
                  </a:lnTo>
                  <a:lnTo>
                    <a:pt x="861393" y="1180212"/>
                  </a:lnTo>
                  <a:lnTo>
                    <a:pt x="807817" y="1185729"/>
                  </a:lnTo>
                  <a:lnTo>
                    <a:pt x="754256" y="1191523"/>
                  </a:lnTo>
                  <a:lnTo>
                    <a:pt x="700715" y="1197610"/>
                  </a:lnTo>
                  <a:lnTo>
                    <a:pt x="700260" y="1145794"/>
                  </a:lnTo>
                  <a:lnTo>
                    <a:pt x="699842" y="1093977"/>
                  </a:lnTo>
                  <a:lnTo>
                    <a:pt x="699447" y="1042162"/>
                  </a:lnTo>
                  <a:lnTo>
                    <a:pt x="699064" y="990346"/>
                  </a:lnTo>
                  <a:lnTo>
                    <a:pt x="750275" y="984388"/>
                  </a:lnTo>
                  <a:lnTo>
                    <a:pt x="801540" y="978697"/>
                  </a:lnTo>
                  <a:lnTo>
                    <a:pt x="852849" y="973260"/>
                  </a:lnTo>
                  <a:lnTo>
                    <a:pt x="904192" y="968064"/>
                  </a:lnTo>
                  <a:lnTo>
                    <a:pt x="955560" y="963096"/>
                  </a:lnTo>
                  <a:lnTo>
                    <a:pt x="1006943" y="958342"/>
                  </a:lnTo>
                  <a:lnTo>
                    <a:pt x="1058332" y="953788"/>
                  </a:lnTo>
                  <a:lnTo>
                    <a:pt x="1109716" y="949423"/>
                  </a:lnTo>
                  <a:lnTo>
                    <a:pt x="1161086" y="945233"/>
                  </a:lnTo>
                  <a:lnTo>
                    <a:pt x="1212432" y="941204"/>
                  </a:lnTo>
                  <a:lnTo>
                    <a:pt x="1263744" y="937323"/>
                  </a:lnTo>
                  <a:lnTo>
                    <a:pt x="1315014" y="933577"/>
                  </a:lnTo>
                  <a:lnTo>
                    <a:pt x="1315778" y="983988"/>
                  </a:lnTo>
                  <a:lnTo>
                    <a:pt x="1316546" y="1034404"/>
                  </a:lnTo>
                  <a:lnTo>
                    <a:pt x="1317317" y="1084823"/>
                  </a:lnTo>
                  <a:lnTo>
                    <a:pt x="1318090" y="1135246"/>
                  </a:lnTo>
                  <a:lnTo>
                    <a:pt x="1318866" y="1185672"/>
                  </a:lnTo>
                  <a:lnTo>
                    <a:pt x="1319642" y="1236101"/>
                  </a:lnTo>
                  <a:lnTo>
                    <a:pt x="1320418" y="1286532"/>
                  </a:lnTo>
                  <a:lnTo>
                    <a:pt x="1321195" y="1336965"/>
                  </a:lnTo>
                  <a:lnTo>
                    <a:pt x="1321970" y="1387400"/>
                  </a:lnTo>
                  <a:lnTo>
                    <a:pt x="1322743" y="1437836"/>
                  </a:lnTo>
                  <a:lnTo>
                    <a:pt x="1323515" y="1488274"/>
                  </a:lnTo>
                  <a:lnTo>
                    <a:pt x="1324283" y="1538712"/>
                  </a:lnTo>
                  <a:lnTo>
                    <a:pt x="1325047" y="1589151"/>
                  </a:lnTo>
                  <a:lnTo>
                    <a:pt x="1284505" y="1629768"/>
                  </a:lnTo>
                  <a:lnTo>
                    <a:pt x="1243541" y="1667793"/>
                  </a:lnTo>
                  <a:lnTo>
                    <a:pt x="1202152" y="1703214"/>
                  </a:lnTo>
                  <a:lnTo>
                    <a:pt x="1160338" y="1736020"/>
                  </a:lnTo>
                  <a:lnTo>
                    <a:pt x="1118094" y="1766201"/>
                  </a:lnTo>
                  <a:lnTo>
                    <a:pt x="1075419" y="1793744"/>
                  </a:lnTo>
                  <a:lnTo>
                    <a:pt x="1032312" y="1818640"/>
                  </a:lnTo>
                  <a:lnTo>
                    <a:pt x="988888" y="1840873"/>
                  </a:lnTo>
                  <a:lnTo>
                    <a:pt x="945135" y="1860449"/>
                  </a:lnTo>
                  <a:lnTo>
                    <a:pt x="901020" y="1877386"/>
                  </a:lnTo>
                  <a:lnTo>
                    <a:pt x="856510" y="1891701"/>
                  </a:lnTo>
                  <a:lnTo>
                    <a:pt x="811570" y="1903413"/>
                  </a:lnTo>
                  <a:lnTo>
                    <a:pt x="766169" y="1912539"/>
                  </a:lnTo>
                  <a:lnTo>
                    <a:pt x="720273" y="1919097"/>
                  </a:lnTo>
                  <a:lnTo>
                    <a:pt x="666574" y="1923763"/>
                  </a:lnTo>
                  <a:lnTo>
                    <a:pt x="614057" y="1925254"/>
                  </a:lnTo>
                  <a:lnTo>
                    <a:pt x="562713" y="1923528"/>
                  </a:lnTo>
                  <a:lnTo>
                    <a:pt x="512532" y="1918541"/>
                  </a:lnTo>
                  <a:lnTo>
                    <a:pt x="463507" y="1910250"/>
                  </a:lnTo>
                  <a:lnTo>
                    <a:pt x="415627" y="1898612"/>
                  </a:lnTo>
                  <a:lnTo>
                    <a:pt x="368885" y="1883583"/>
                  </a:lnTo>
                  <a:lnTo>
                    <a:pt x="323271" y="1865122"/>
                  </a:lnTo>
                  <a:lnTo>
                    <a:pt x="280136" y="1844460"/>
                  </a:lnTo>
                  <a:lnTo>
                    <a:pt x="238783" y="1821606"/>
                  </a:lnTo>
                  <a:lnTo>
                    <a:pt x="199562" y="1796249"/>
                  </a:lnTo>
                  <a:lnTo>
                    <a:pt x="162819" y="1768078"/>
                  </a:lnTo>
                  <a:lnTo>
                    <a:pt x="128902" y="1736781"/>
                  </a:lnTo>
                  <a:lnTo>
                    <a:pt x="98160" y="1702048"/>
                  </a:lnTo>
                  <a:lnTo>
                    <a:pt x="70941" y="1663567"/>
                  </a:lnTo>
                  <a:lnTo>
                    <a:pt x="47592" y="1621028"/>
                  </a:lnTo>
                  <a:lnTo>
                    <a:pt x="32965" y="1585016"/>
                  </a:lnTo>
                  <a:lnTo>
                    <a:pt x="21711" y="1546123"/>
                  </a:lnTo>
                  <a:lnTo>
                    <a:pt x="13388" y="1504432"/>
                  </a:lnTo>
                  <a:lnTo>
                    <a:pt x="7555" y="1460026"/>
                  </a:lnTo>
                  <a:lnTo>
                    <a:pt x="3771" y="1412986"/>
                  </a:lnTo>
                  <a:lnTo>
                    <a:pt x="1595" y="1363396"/>
                  </a:lnTo>
                  <a:lnTo>
                    <a:pt x="587" y="1311338"/>
                  </a:lnTo>
                  <a:lnTo>
                    <a:pt x="306" y="1256895"/>
                  </a:lnTo>
                  <a:lnTo>
                    <a:pt x="310" y="1200150"/>
                  </a:lnTo>
                  <a:lnTo>
                    <a:pt x="181" y="1152968"/>
                  </a:lnTo>
                  <a:lnTo>
                    <a:pt x="0" y="1105392"/>
                  </a:lnTo>
                  <a:lnTo>
                    <a:pt x="68" y="1057476"/>
                  </a:lnTo>
                  <a:lnTo>
                    <a:pt x="690" y="1009273"/>
                  </a:lnTo>
                  <a:lnTo>
                    <a:pt x="2171" y="960835"/>
                  </a:lnTo>
                  <a:lnTo>
                    <a:pt x="4813" y="912217"/>
                  </a:lnTo>
                  <a:lnTo>
                    <a:pt x="8921" y="863470"/>
                  </a:lnTo>
                  <a:lnTo>
                    <a:pt x="14800" y="814650"/>
                  </a:lnTo>
                  <a:lnTo>
                    <a:pt x="22752" y="765808"/>
                  </a:lnTo>
                  <a:lnTo>
                    <a:pt x="33082" y="716998"/>
                  </a:lnTo>
                  <a:lnTo>
                    <a:pt x="46093" y="668274"/>
                  </a:lnTo>
                  <a:lnTo>
                    <a:pt x="63736" y="614438"/>
                  </a:lnTo>
                  <a:lnTo>
                    <a:pt x="83621" y="563859"/>
                  </a:lnTo>
                  <a:lnTo>
                    <a:pt x="105614" y="516397"/>
                  </a:lnTo>
                  <a:lnTo>
                    <a:pt x="129585" y="471911"/>
                  </a:lnTo>
                  <a:lnTo>
                    <a:pt x="155400" y="430260"/>
                  </a:lnTo>
                  <a:lnTo>
                    <a:pt x="182929" y="391302"/>
                  </a:lnTo>
                  <a:lnTo>
                    <a:pt x="212037" y="354897"/>
                  </a:lnTo>
                  <a:lnTo>
                    <a:pt x="242594" y="320903"/>
                  </a:lnTo>
                  <a:lnTo>
                    <a:pt x="274466" y="289180"/>
                  </a:lnTo>
                  <a:lnTo>
                    <a:pt x="307523" y="259588"/>
                  </a:lnTo>
                  <a:lnTo>
                    <a:pt x="349902" y="226103"/>
                  </a:lnTo>
                  <a:lnTo>
                    <a:pt x="393952" y="196310"/>
                  </a:lnTo>
                  <a:lnTo>
                    <a:pt x="439631" y="170183"/>
                  </a:lnTo>
                  <a:lnTo>
                    <a:pt x="486894" y="147701"/>
                  </a:lnTo>
                  <a:lnTo>
                    <a:pt x="535700" y="128837"/>
                  </a:lnTo>
                  <a:lnTo>
                    <a:pt x="586004" y="113569"/>
                  </a:lnTo>
                  <a:lnTo>
                    <a:pt x="637764" y="101873"/>
                  </a:lnTo>
                  <a:lnTo>
                    <a:pt x="690936" y="93726"/>
                  </a:lnTo>
                  <a:close/>
                </a:path>
                <a:path w="6856730" h="2074545">
                  <a:moveTo>
                    <a:pt x="5535605" y="1192403"/>
                  </a:moveTo>
                  <a:lnTo>
                    <a:pt x="5461197" y="1217944"/>
                  </a:lnTo>
                  <a:lnTo>
                    <a:pt x="5415780" y="1229121"/>
                  </a:lnTo>
                  <a:lnTo>
                    <a:pt x="5364860" y="1239251"/>
                  </a:lnTo>
                  <a:lnTo>
                    <a:pt x="5308416" y="1248344"/>
                  </a:lnTo>
                  <a:lnTo>
                    <a:pt x="5246426" y="1256411"/>
                  </a:lnTo>
                  <a:lnTo>
                    <a:pt x="5195360" y="1263588"/>
                  </a:lnTo>
                  <a:lnTo>
                    <a:pt x="5152604" y="1271920"/>
                  </a:lnTo>
                  <a:lnTo>
                    <a:pt x="5091740" y="1291717"/>
                  </a:lnTo>
                  <a:lnTo>
                    <a:pt x="5052401" y="1319514"/>
                  </a:lnTo>
                  <a:lnTo>
                    <a:pt x="5024303" y="1359027"/>
                  </a:lnTo>
                  <a:lnTo>
                    <a:pt x="5008285" y="1407287"/>
                  </a:lnTo>
                  <a:lnTo>
                    <a:pt x="5005104" y="1433572"/>
                  </a:lnTo>
                  <a:lnTo>
                    <a:pt x="5005126" y="1461262"/>
                  </a:lnTo>
                  <a:lnTo>
                    <a:pt x="5010914" y="1503201"/>
                  </a:lnTo>
                  <a:lnTo>
                    <a:pt x="5023334" y="1541795"/>
                  </a:lnTo>
                  <a:lnTo>
                    <a:pt x="5042398" y="1577080"/>
                  </a:lnTo>
                  <a:lnTo>
                    <a:pt x="5068118" y="1609090"/>
                  </a:lnTo>
                  <a:lnTo>
                    <a:pt x="5100219" y="1636004"/>
                  </a:lnTo>
                  <a:lnTo>
                    <a:pt x="5138238" y="1656000"/>
                  </a:lnTo>
                  <a:lnTo>
                    <a:pt x="5182185" y="1669115"/>
                  </a:lnTo>
                  <a:lnTo>
                    <a:pt x="5232075" y="1675384"/>
                  </a:lnTo>
                  <a:lnTo>
                    <a:pt x="5282724" y="1674802"/>
                  </a:lnTo>
                  <a:lnTo>
                    <a:pt x="5330087" y="1667303"/>
                  </a:lnTo>
                  <a:lnTo>
                    <a:pt x="5374164" y="1652827"/>
                  </a:lnTo>
                  <a:lnTo>
                    <a:pt x="5414955" y="1631315"/>
                  </a:lnTo>
                  <a:lnTo>
                    <a:pt x="5450967" y="1603793"/>
                  </a:lnTo>
                  <a:lnTo>
                    <a:pt x="5481407" y="1570783"/>
                  </a:lnTo>
                  <a:lnTo>
                    <a:pt x="5506180" y="1532320"/>
                  </a:lnTo>
                  <a:lnTo>
                    <a:pt x="5525191" y="1488440"/>
                  </a:lnTo>
                  <a:lnTo>
                    <a:pt x="5535343" y="1448006"/>
                  </a:lnTo>
                  <a:lnTo>
                    <a:pt x="5541256" y="1398524"/>
                  </a:lnTo>
                  <a:lnTo>
                    <a:pt x="5542979" y="1339992"/>
                  </a:lnTo>
                  <a:lnTo>
                    <a:pt x="5540558" y="1272413"/>
                  </a:lnTo>
                  <a:lnTo>
                    <a:pt x="5539319" y="1252410"/>
                  </a:lnTo>
                  <a:lnTo>
                    <a:pt x="5538081" y="1232408"/>
                  </a:lnTo>
                  <a:lnTo>
                    <a:pt x="5536843" y="1212405"/>
                  </a:lnTo>
                  <a:lnTo>
                    <a:pt x="5535605" y="1192403"/>
                  </a:lnTo>
                  <a:close/>
                </a:path>
                <a:path w="6856730" h="2074545">
                  <a:moveTo>
                    <a:pt x="6437051" y="619760"/>
                  </a:moveTo>
                  <a:lnTo>
                    <a:pt x="6482106" y="630072"/>
                  </a:lnTo>
                  <a:lnTo>
                    <a:pt x="6526411" y="646160"/>
                  </a:lnTo>
                  <a:lnTo>
                    <a:pt x="6569406" y="667748"/>
                  </a:lnTo>
                  <a:lnTo>
                    <a:pt x="6610533" y="694563"/>
                  </a:lnTo>
                  <a:lnTo>
                    <a:pt x="6630736" y="707205"/>
                  </a:lnTo>
                  <a:lnTo>
                    <a:pt x="6654522" y="722169"/>
                  </a:lnTo>
                  <a:lnTo>
                    <a:pt x="6679809" y="743872"/>
                  </a:lnTo>
                  <a:lnTo>
                    <a:pt x="6704513" y="776732"/>
                  </a:lnTo>
                  <a:lnTo>
                    <a:pt x="6716286" y="795849"/>
                  </a:lnTo>
                  <a:lnTo>
                    <a:pt x="6728119" y="814895"/>
                  </a:lnTo>
                  <a:lnTo>
                    <a:pt x="6748201" y="854964"/>
                  </a:lnTo>
                  <a:lnTo>
                    <a:pt x="6761522" y="895034"/>
                  </a:lnTo>
                  <a:lnTo>
                    <a:pt x="6772759" y="937879"/>
                  </a:lnTo>
                  <a:lnTo>
                    <a:pt x="6782258" y="983462"/>
                  </a:lnTo>
                  <a:lnTo>
                    <a:pt x="6790365" y="1031748"/>
                  </a:lnTo>
                  <a:lnTo>
                    <a:pt x="6794887" y="1069679"/>
                  </a:lnTo>
                  <a:lnTo>
                    <a:pt x="6799112" y="1119266"/>
                  </a:lnTo>
                  <a:lnTo>
                    <a:pt x="6803313" y="1180498"/>
                  </a:lnTo>
                  <a:lnTo>
                    <a:pt x="6807764" y="1253363"/>
                  </a:lnTo>
                  <a:lnTo>
                    <a:pt x="6810812" y="1304680"/>
                  </a:lnTo>
                  <a:lnTo>
                    <a:pt x="6813859" y="1356000"/>
                  </a:lnTo>
                  <a:lnTo>
                    <a:pt x="6816907" y="1407322"/>
                  </a:lnTo>
                  <a:lnTo>
                    <a:pt x="6819954" y="1458646"/>
                  </a:lnTo>
                  <a:lnTo>
                    <a:pt x="6823000" y="1509972"/>
                  </a:lnTo>
                  <a:lnTo>
                    <a:pt x="6826045" y="1561298"/>
                  </a:lnTo>
                  <a:lnTo>
                    <a:pt x="6829089" y="1612626"/>
                  </a:lnTo>
                  <a:lnTo>
                    <a:pt x="6832132" y="1663954"/>
                  </a:lnTo>
                  <a:lnTo>
                    <a:pt x="6835173" y="1715281"/>
                  </a:lnTo>
                  <a:lnTo>
                    <a:pt x="6838213" y="1766609"/>
                  </a:lnTo>
                  <a:lnTo>
                    <a:pt x="6841250" y="1817935"/>
                  </a:lnTo>
                  <a:lnTo>
                    <a:pt x="6844286" y="1869261"/>
                  </a:lnTo>
                  <a:lnTo>
                    <a:pt x="6847320" y="1920585"/>
                  </a:lnTo>
                  <a:lnTo>
                    <a:pt x="6850351" y="1971907"/>
                  </a:lnTo>
                  <a:lnTo>
                    <a:pt x="6853379" y="2023227"/>
                  </a:lnTo>
                  <a:lnTo>
                    <a:pt x="6856405" y="2074545"/>
                  </a:lnTo>
                  <a:lnTo>
                    <a:pt x="6854627" y="2074291"/>
                  </a:lnTo>
                  <a:lnTo>
                    <a:pt x="6854627" y="2074037"/>
                  </a:lnTo>
                  <a:lnTo>
                    <a:pt x="6833707" y="2027993"/>
                  </a:lnTo>
                  <a:lnTo>
                    <a:pt x="6788142" y="2002964"/>
                  </a:lnTo>
                  <a:lnTo>
                    <a:pt x="6739719" y="1991723"/>
                  </a:lnTo>
                  <a:lnTo>
                    <a:pt x="6710228" y="1987042"/>
                  </a:lnTo>
                  <a:lnTo>
                    <a:pt x="6706610" y="1937464"/>
                  </a:lnTo>
                  <a:lnTo>
                    <a:pt x="6702994" y="1887886"/>
                  </a:lnTo>
                  <a:lnTo>
                    <a:pt x="6699382" y="1838309"/>
                  </a:lnTo>
                  <a:lnTo>
                    <a:pt x="6695771" y="1788731"/>
                  </a:lnTo>
                  <a:lnTo>
                    <a:pt x="6692163" y="1739153"/>
                  </a:lnTo>
                  <a:lnTo>
                    <a:pt x="6688558" y="1689576"/>
                  </a:lnTo>
                  <a:lnTo>
                    <a:pt x="6684953" y="1639998"/>
                  </a:lnTo>
                  <a:lnTo>
                    <a:pt x="6681351" y="1590421"/>
                  </a:lnTo>
                  <a:lnTo>
                    <a:pt x="6677750" y="1540843"/>
                  </a:lnTo>
                  <a:lnTo>
                    <a:pt x="6674150" y="1491265"/>
                  </a:lnTo>
                  <a:lnTo>
                    <a:pt x="6670552" y="1441688"/>
                  </a:lnTo>
                  <a:lnTo>
                    <a:pt x="6666954" y="1392110"/>
                  </a:lnTo>
                  <a:lnTo>
                    <a:pt x="6663358" y="1342532"/>
                  </a:lnTo>
                  <a:lnTo>
                    <a:pt x="6659761" y="1292955"/>
                  </a:lnTo>
                  <a:lnTo>
                    <a:pt x="6656165" y="1243377"/>
                  </a:lnTo>
                  <a:lnTo>
                    <a:pt x="6652570" y="1193800"/>
                  </a:lnTo>
                  <a:lnTo>
                    <a:pt x="6646914" y="1130208"/>
                  </a:lnTo>
                  <a:lnTo>
                    <a:pt x="6639520" y="1074547"/>
                  </a:lnTo>
                  <a:lnTo>
                    <a:pt x="6630174" y="1026886"/>
                  </a:lnTo>
                  <a:lnTo>
                    <a:pt x="6618661" y="987298"/>
                  </a:lnTo>
                  <a:lnTo>
                    <a:pt x="6585545" y="921162"/>
                  </a:lnTo>
                  <a:lnTo>
                    <a:pt x="6536238" y="864743"/>
                  </a:lnTo>
                  <a:lnTo>
                    <a:pt x="6478786" y="825150"/>
                  </a:lnTo>
                  <a:lnTo>
                    <a:pt x="6412667" y="804037"/>
                  </a:lnTo>
                  <a:lnTo>
                    <a:pt x="6358981" y="801445"/>
                  </a:lnTo>
                  <a:lnTo>
                    <a:pt x="6309606" y="811022"/>
                  </a:lnTo>
                  <a:lnTo>
                    <a:pt x="6264612" y="832504"/>
                  </a:lnTo>
                  <a:lnTo>
                    <a:pt x="6224072" y="865632"/>
                  </a:lnTo>
                  <a:lnTo>
                    <a:pt x="6188010" y="924177"/>
                  </a:lnTo>
                  <a:lnTo>
                    <a:pt x="6175736" y="963993"/>
                  </a:lnTo>
                  <a:lnTo>
                    <a:pt x="6167285" y="1010786"/>
                  </a:lnTo>
                  <a:lnTo>
                    <a:pt x="6162647" y="1064520"/>
                  </a:lnTo>
                  <a:lnTo>
                    <a:pt x="6161810" y="1125156"/>
                  </a:lnTo>
                  <a:lnTo>
                    <a:pt x="6164763" y="1192657"/>
                  </a:lnTo>
                  <a:lnTo>
                    <a:pt x="6168219" y="1243030"/>
                  </a:lnTo>
                  <a:lnTo>
                    <a:pt x="6171675" y="1293404"/>
                  </a:lnTo>
                  <a:lnTo>
                    <a:pt x="6209693" y="1847514"/>
                  </a:lnTo>
                  <a:lnTo>
                    <a:pt x="6213150" y="1897888"/>
                  </a:lnTo>
                  <a:lnTo>
                    <a:pt x="6168400" y="1892480"/>
                  </a:lnTo>
                  <a:lnTo>
                    <a:pt x="6123472" y="1887299"/>
                  </a:lnTo>
                  <a:lnTo>
                    <a:pt x="6078329" y="1882332"/>
                  </a:lnTo>
                  <a:lnTo>
                    <a:pt x="6032937" y="1877568"/>
                  </a:lnTo>
                  <a:lnTo>
                    <a:pt x="6029462" y="1825980"/>
                  </a:lnTo>
                  <a:lnTo>
                    <a:pt x="5949543" y="639470"/>
                  </a:lnTo>
                  <a:lnTo>
                    <a:pt x="5946069" y="587883"/>
                  </a:lnTo>
                  <a:lnTo>
                    <a:pt x="5986631" y="591837"/>
                  </a:lnTo>
                  <a:lnTo>
                    <a:pt x="6026825" y="595899"/>
                  </a:lnTo>
                  <a:lnTo>
                    <a:pt x="6066709" y="600080"/>
                  </a:lnTo>
                  <a:lnTo>
                    <a:pt x="6106343" y="604393"/>
                  </a:lnTo>
                  <a:lnTo>
                    <a:pt x="6109484" y="650303"/>
                  </a:lnTo>
                  <a:lnTo>
                    <a:pt x="6112613" y="696214"/>
                  </a:lnTo>
                  <a:lnTo>
                    <a:pt x="6115719" y="742124"/>
                  </a:lnTo>
                  <a:lnTo>
                    <a:pt x="6118789" y="788035"/>
                  </a:lnTo>
                  <a:lnTo>
                    <a:pt x="6146184" y="741737"/>
                  </a:lnTo>
                  <a:lnTo>
                    <a:pt x="6177125" y="702448"/>
                  </a:lnTo>
                  <a:lnTo>
                    <a:pt x="6211608" y="670274"/>
                  </a:lnTo>
                  <a:lnTo>
                    <a:pt x="6249630" y="645318"/>
                  </a:lnTo>
                  <a:lnTo>
                    <a:pt x="6291189" y="627685"/>
                  </a:lnTo>
                  <a:lnTo>
                    <a:pt x="6336280" y="617477"/>
                  </a:lnTo>
                  <a:lnTo>
                    <a:pt x="6384902" y="614801"/>
                  </a:lnTo>
                  <a:lnTo>
                    <a:pt x="6437051" y="619760"/>
                  </a:lnTo>
                  <a:close/>
                </a:path>
                <a:path w="6856730" h="2074545">
                  <a:moveTo>
                    <a:pt x="5266238" y="508381"/>
                  </a:moveTo>
                  <a:lnTo>
                    <a:pt x="5318342" y="513005"/>
                  </a:lnTo>
                  <a:lnTo>
                    <a:pt x="5366600" y="520599"/>
                  </a:lnTo>
                  <a:lnTo>
                    <a:pt x="5411005" y="531112"/>
                  </a:lnTo>
                  <a:lnTo>
                    <a:pt x="5451552" y="544497"/>
                  </a:lnTo>
                  <a:lnTo>
                    <a:pt x="5488234" y="560705"/>
                  </a:lnTo>
                  <a:lnTo>
                    <a:pt x="5528884" y="583922"/>
                  </a:lnTo>
                  <a:lnTo>
                    <a:pt x="5564164" y="609473"/>
                  </a:lnTo>
                  <a:lnTo>
                    <a:pt x="5594086" y="637214"/>
                  </a:lnTo>
                  <a:lnTo>
                    <a:pt x="5618663" y="667004"/>
                  </a:lnTo>
                  <a:lnTo>
                    <a:pt x="5638977" y="699589"/>
                  </a:lnTo>
                  <a:lnTo>
                    <a:pt x="5656398" y="735949"/>
                  </a:lnTo>
                  <a:lnTo>
                    <a:pt x="5671080" y="775999"/>
                  </a:lnTo>
                  <a:lnTo>
                    <a:pt x="5683179" y="819658"/>
                  </a:lnTo>
                  <a:lnTo>
                    <a:pt x="5695021" y="898445"/>
                  </a:lnTo>
                  <a:lnTo>
                    <a:pt x="5700288" y="954514"/>
                  </a:lnTo>
                  <a:lnTo>
                    <a:pt x="5705150" y="1021715"/>
                  </a:lnTo>
                  <a:lnTo>
                    <a:pt x="5708261" y="1070175"/>
                  </a:lnTo>
                  <a:lnTo>
                    <a:pt x="5711373" y="1118653"/>
                  </a:lnTo>
                  <a:lnTo>
                    <a:pt x="5714484" y="1167145"/>
                  </a:lnTo>
                  <a:lnTo>
                    <a:pt x="5717596" y="1215648"/>
                  </a:lnTo>
                  <a:lnTo>
                    <a:pt x="5720707" y="1264158"/>
                  </a:lnTo>
                  <a:lnTo>
                    <a:pt x="5723819" y="1312672"/>
                  </a:lnTo>
                  <a:lnTo>
                    <a:pt x="5728671" y="1385252"/>
                  </a:lnTo>
                  <a:lnTo>
                    <a:pt x="5733421" y="1450877"/>
                  </a:lnTo>
                  <a:lnTo>
                    <a:pt x="5738073" y="1509547"/>
                  </a:lnTo>
                  <a:lnTo>
                    <a:pt x="5742631" y="1561258"/>
                  </a:lnTo>
                  <a:lnTo>
                    <a:pt x="5747099" y="1606010"/>
                  </a:lnTo>
                  <a:lnTo>
                    <a:pt x="5755786" y="1674632"/>
                  </a:lnTo>
                  <a:lnTo>
                    <a:pt x="5769824" y="1739034"/>
                  </a:lnTo>
                  <a:lnTo>
                    <a:pt x="5782588" y="1778952"/>
                  </a:lnTo>
                  <a:lnTo>
                    <a:pt x="5798161" y="1818298"/>
                  </a:lnTo>
                  <a:lnTo>
                    <a:pt x="5816402" y="1857121"/>
                  </a:lnTo>
                  <a:lnTo>
                    <a:pt x="5768929" y="1853043"/>
                  </a:lnTo>
                  <a:lnTo>
                    <a:pt x="5721612" y="1849167"/>
                  </a:lnTo>
                  <a:lnTo>
                    <a:pt x="5674223" y="1845458"/>
                  </a:lnTo>
                  <a:lnTo>
                    <a:pt x="5626537" y="1841881"/>
                  </a:lnTo>
                  <a:lnTo>
                    <a:pt x="5611644" y="1805624"/>
                  </a:lnTo>
                  <a:lnTo>
                    <a:pt x="5599121" y="1766617"/>
                  </a:lnTo>
                  <a:lnTo>
                    <a:pt x="5588907" y="1724919"/>
                  </a:lnTo>
                  <a:lnTo>
                    <a:pt x="5580944" y="1680591"/>
                  </a:lnTo>
                  <a:lnTo>
                    <a:pt x="5543428" y="1716543"/>
                  </a:lnTo>
                  <a:lnTo>
                    <a:pt x="5506186" y="1747746"/>
                  </a:lnTo>
                  <a:lnTo>
                    <a:pt x="5469250" y="1774207"/>
                  </a:lnTo>
                  <a:lnTo>
                    <a:pt x="5432648" y="1795931"/>
                  </a:lnTo>
                  <a:lnTo>
                    <a:pt x="5396413" y="1812925"/>
                  </a:lnTo>
                  <a:lnTo>
                    <a:pt x="5349903" y="1828657"/>
                  </a:lnTo>
                  <a:lnTo>
                    <a:pt x="5301512" y="1838960"/>
                  </a:lnTo>
                  <a:lnTo>
                    <a:pt x="5251073" y="1843928"/>
                  </a:lnTo>
                  <a:lnTo>
                    <a:pt x="5198420" y="1843659"/>
                  </a:lnTo>
                  <a:lnTo>
                    <a:pt x="5141778" y="1837819"/>
                  </a:lnTo>
                  <a:lnTo>
                    <a:pt x="5089331" y="1826617"/>
                  </a:lnTo>
                  <a:lnTo>
                    <a:pt x="5041083" y="1810004"/>
                  </a:lnTo>
                  <a:lnTo>
                    <a:pt x="4997035" y="1787929"/>
                  </a:lnTo>
                  <a:lnTo>
                    <a:pt x="4957193" y="1760344"/>
                  </a:lnTo>
                  <a:lnTo>
                    <a:pt x="4921560" y="1727200"/>
                  </a:lnTo>
                  <a:lnTo>
                    <a:pt x="4890708" y="1689957"/>
                  </a:lnTo>
                  <a:lnTo>
                    <a:pt x="4864951" y="1649734"/>
                  </a:lnTo>
                  <a:lnTo>
                    <a:pt x="4844280" y="1606534"/>
                  </a:lnTo>
                  <a:lnTo>
                    <a:pt x="4828690" y="1560359"/>
                  </a:lnTo>
                  <a:lnTo>
                    <a:pt x="4818172" y="1511214"/>
                  </a:lnTo>
                  <a:lnTo>
                    <a:pt x="4812721" y="1459103"/>
                  </a:lnTo>
                  <a:lnTo>
                    <a:pt x="4812415" y="1413053"/>
                  </a:lnTo>
                  <a:lnTo>
                    <a:pt x="4816658" y="1369218"/>
                  </a:lnTo>
                  <a:lnTo>
                    <a:pt x="4825472" y="1327622"/>
                  </a:lnTo>
                  <a:lnTo>
                    <a:pt x="4838883" y="1288288"/>
                  </a:lnTo>
                  <a:lnTo>
                    <a:pt x="4856038" y="1252049"/>
                  </a:lnTo>
                  <a:lnTo>
                    <a:pt x="4899158" y="1191383"/>
                  </a:lnTo>
                  <a:lnTo>
                    <a:pt x="4953689" y="1146228"/>
                  </a:lnTo>
                  <a:lnTo>
                    <a:pt x="5016343" y="1113442"/>
                  </a:lnTo>
                  <a:lnTo>
                    <a:pt x="5080141" y="1094678"/>
                  </a:lnTo>
                  <a:lnTo>
                    <a:pt x="5159179" y="1082363"/>
                  </a:lnTo>
                  <a:lnTo>
                    <a:pt x="5208961" y="1077087"/>
                  </a:lnTo>
                  <a:lnTo>
                    <a:pt x="5277680" y="1070162"/>
                  </a:lnTo>
                  <a:lnTo>
                    <a:pt x="5339954" y="1062331"/>
                  </a:lnTo>
                  <a:lnTo>
                    <a:pt x="5395794" y="1053576"/>
                  </a:lnTo>
                  <a:lnTo>
                    <a:pt x="5445209" y="1043878"/>
                  </a:lnTo>
                  <a:lnTo>
                    <a:pt x="5488211" y="1033222"/>
                  </a:lnTo>
                  <a:lnTo>
                    <a:pt x="5524810" y="1021588"/>
                  </a:lnTo>
                  <a:lnTo>
                    <a:pt x="5524002" y="1001250"/>
                  </a:lnTo>
                  <a:lnTo>
                    <a:pt x="5515277" y="902787"/>
                  </a:lnTo>
                  <a:lnTo>
                    <a:pt x="5502616" y="850265"/>
                  </a:lnTo>
                  <a:lnTo>
                    <a:pt x="5484193" y="807172"/>
                  </a:lnTo>
                  <a:lnTo>
                    <a:pt x="5459913" y="773557"/>
                  </a:lnTo>
                  <a:lnTo>
                    <a:pt x="5428018" y="745032"/>
                  </a:lnTo>
                  <a:lnTo>
                    <a:pt x="5391266" y="722116"/>
                  </a:lnTo>
                  <a:lnTo>
                    <a:pt x="5349581" y="704839"/>
                  </a:lnTo>
                  <a:lnTo>
                    <a:pt x="5302892" y="693232"/>
                  </a:lnTo>
                  <a:lnTo>
                    <a:pt x="5251125" y="687324"/>
                  </a:lnTo>
                  <a:lnTo>
                    <a:pt x="5192433" y="687514"/>
                  </a:lnTo>
                  <a:lnTo>
                    <a:pt x="5142302" y="695039"/>
                  </a:lnTo>
                  <a:lnTo>
                    <a:pt x="5100767" y="709755"/>
                  </a:lnTo>
                  <a:lnTo>
                    <a:pt x="5067864" y="731520"/>
                  </a:lnTo>
                  <a:lnTo>
                    <a:pt x="5041418" y="762130"/>
                  </a:lnTo>
                  <a:lnTo>
                    <a:pt x="5019556" y="803433"/>
                  </a:lnTo>
                  <a:lnTo>
                    <a:pt x="5002195" y="855356"/>
                  </a:lnTo>
                  <a:lnTo>
                    <a:pt x="4989251" y="917829"/>
                  </a:lnTo>
                  <a:lnTo>
                    <a:pt x="4945067" y="908595"/>
                  </a:lnTo>
                  <a:lnTo>
                    <a:pt x="4900763" y="899398"/>
                  </a:lnTo>
                  <a:lnTo>
                    <a:pt x="4856413" y="890271"/>
                  </a:lnTo>
                  <a:lnTo>
                    <a:pt x="4812086" y="881253"/>
                  </a:lnTo>
                  <a:lnTo>
                    <a:pt x="4820068" y="829197"/>
                  </a:lnTo>
                  <a:lnTo>
                    <a:pt x="4830654" y="781402"/>
                  </a:lnTo>
                  <a:lnTo>
                    <a:pt x="4843916" y="737893"/>
                  </a:lnTo>
                  <a:lnTo>
                    <a:pt x="4859927" y="698694"/>
                  </a:lnTo>
                  <a:lnTo>
                    <a:pt x="4878761" y="663829"/>
                  </a:lnTo>
                  <a:lnTo>
                    <a:pt x="4907032" y="625590"/>
                  </a:lnTo>
                  <a:lnTo>
                    <a:pt x="4941483" y="592328"/>
                  </a:lnTo>
                  <a:lnTo>
                    <a:pt x="4982291" y="564209"/>
                  </a:lnTo>
                  <a:lnTo>
                    <a:pt x="5029637" y="541401"/>
                  </a:lnTo>
                  <a:lnTo>
                    <a:pt x="5071312" y="527286"/>
                  </a:lnTo>
                  <a:lnTo>
                    <a:pt x="5115846" y="516848"/>
                  </a:lnTo>
                  <a:lnTo>
                    <a:pt x="5163203" y="510165"/>
                  </a:lnTo>
                  <a:lnTo>
                    <a:pt x="5213346" y="507316"/>
                  </a:lnTo>
                  <a:lnTo>
                    <a:pt x="5266238" y="508381"/>
                  </a:lnTo>
                  <a:close/>
                </a:path>
                <a:path w="6856730" h="2074545">
                  <a:moveTo>
                    <a:pt x="5250109" y="39370"/>
                  </a:moveTo>
                  <a:lnTo>
                    <a:pt x="5296640" y="42068"/>
                  </a:lnTo>
                  <a:lnTo>
                    <a:pt x="5343227" y="44834"/>
                  </a:lnTo>
                  <a:lnTo>
                    <a:pt x="5389802" y="47672"/>
                  </a:lnTo>
                  <a:lnTo>
                    <a:pt x="5436297" y="50590"/>
                  </a:lnTo>
                  <a:lnTo>
                    <a:pt x="5482646" y="53594"/>
                  </a:lnTo>
                  <a:lnTo>
                    <a:pt x="5454428" y="99837"/>
                  </a:lnTo>
                  <a:lnTo>
                    <a:pt x="5426429" y="146311"/>
                  </a:lnTo>
                  <a:lnTo>
                    <a:pt x="5398554" y="192936"/>
                  </a:lnTo>
                  <a:lnTo>
                    <a:pt x="5370709" y="239633"/>
                  </a:lnTo>
                  <a:lnTo>
                    <a:pt x="5342803" y="286320"/>
                  </a:lnTo>
                  <a:lnTo>
                    <a:pt x="5314741" y="332919"/>
                  </a:lnTo>
                  <a:lnTo>
                    <a:pt x="5286431" y="379349"/>
                  </a:lnTo>
                  <a:lnTo>
                    <a:pt x="5249313" y="377203"/>
                  </a:lnTo>
                  <a:lnTo>
                    <a:pt x="5212374" y="375142"/>
                  </a:lnTo>
                  <a:lnTo>
                    <a:pt x="5175506" y="373151"/>
                  </a:lnTo>
                  <a:lnTo>
                    <a:pt x="5138603" y="371221"/>
                  </a:lnTo>
                  <a:lnTo>
                    <a:pt x="5154710" y="323887"/>
                  </a:lnTo>
                  <a:lnTo>
                    <a:pt x="5170639" y="276495"/>
                  </a:lnTo>
                  <a:lnTo>
                    <a:pt x="5186462" y="229065"/>
                  </a:lnTo>
                  <a:lnTo>
                    <a:pt x="5202249" y="181618"/>
                  </a:lnTo>
                  <a:lnTo>
                    <a:pt x="5218072" y="134173"/>
                  </a:lnTo>
                  <a:lnTo>
                    <a:pt x="5234001" y="86750"/>
                  </a:lnTo>
                  <a:lnTo>
                    <a:pt x="5250109" y="3937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007" y="0"/>
              <a:ext cx="786434" cy="16832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4876799"/>
              <a:ext cx="704850" cy="1666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152399"/>
              <a:ext cx="704850" cy="1666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5943599"/>
              <a:ext cx="1666875" cy="7048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62199"/>
              <a:ext cx="685800" cy="1666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2514599"/>
              <a:ext cx="704850" cy="1666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1904999"/>
              <a:ext cx="990600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0" y="4038599"/>
              <a:ext cx="990600" cy="762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3581399"/>
              <a:ext cx="990600" cy="762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600" y="1371600"/>
              <a:ext cx="990600" cy="762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838200"/>
              <a:ext cx="990600" cy="762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0" y="0"/>
              <a:ext cx="990600" cy="762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0200" y="990600"/>
              <a:ext cx="990600" cy="762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2400" y="1600200"/>
              <a:ext cx="990600" cy="762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152399"/>
              <a:ext cx="990600" cy="762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0" y="5029199"/>
              <a:ext cx="990600" cy="762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400" y="4952999"/>
              <a:ext cx="990600" cy="7620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400" y="5562599"/>
              <a:ext cx="990600" cy="762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400" y="4190999"/>
              <a:ext cx="990600" cy="762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000" y="4648199"/>
              <a:ext cx="990600" cy="7620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3657599"/>
              <a:ext cx="990600" cy="7620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0" y="5181599"/>
              <a:ext cx="3048000" cy="16763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9192" y="3898391"/>
              <a:ext cx="3672839" cy="8351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7855" y="3877055"/>
              <a:ext cx="3666363" cy="8279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5588" y="4960620"/>
              <a:ext cx="6501384" cy="12618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800" y="6324599"/>
              <a:ext cx="304800" cy="3048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59735" y="2779775"/>
              <a:ext cx="4329684" cy="11750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27562"/>
            <a:ext cx="7119823" cy="6187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4211701" cy="457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22" y="941942"/>
            <a:ext cx="3848252" cy="30847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316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5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0" y="3505200"/>
            <a:ext cx="4057650" cy="3352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0" y="373930"/>
            <a:ext cx="4542755" cy="34176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839" y="4084701"/>
            <a:ext cx="3863340" cy="2641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0325" y="0"/>
            <a:ext cx="4003674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81450" cy="2986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751" y="1600200"/>
            <a:ext cx="3643248" cy="5057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9" y="4084701"/>
            <a:ext cx="3863340" cy="2641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" y="76094"/>
            <a:ext cx="8991758" cy="67819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648200" cy="32369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799" cy="3127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3390900"/>
            <a:ext cx="5486400" cy="3467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40" y="0"/>
            <a:ext cx="4196028" cy="42365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3048000"/>
            <a:ext cx="6191250" cy="3809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0"/>
            <a:ext cx="8056880" cy="628332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535"/>
              </a:spcBef>
              <a:buAutoNum type="romanUcPeriod"/>
              <a:tabLst>
                <a:tab pos="266065" algn="l"/>
              </a:tabLst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Mục</a:t>
            </a:r>
            <a:r>
              <a:rPr dirty="0" sz="18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đích</a:t>
            </a:r>
            <a:r>
              <a:rPr dirty="0" sz="18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Yêu</a:t>
            </a:r>
            <a:r>
              <a:rPr dirty="0" sz="18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C00000"/>
                </a:solidFill>
                <a:latin typeface="Arial"/>
                <a:cs typeface="Arial"/>
              </a:rPr>
              <a:t>cầu</a:t>
            </a:r>
            <a:endParaRPr sz="1800">
              <a:latin typeface="Arial"/>
              <a:cs typeface="Arial"/>
            </a:endParaRPr>
          </a:p>
          <a:p>
            <a:pPr lvl="1" marL="262255" indent="-2501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62890" algn="l"/>
              </a:tabLst>
            </a:pP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dirty="0" sz="18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1800">
              <a:latin typeface="Arial"/>
              <a:cs typeface="Arial"/>
            </a:endParaRPr>
          </a:p>
          <a:p>
            <a:pPr marL="149860" marR="63309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 biết tên một số loại quả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như: Quả bưởi,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quả chuối, quả na, quả </a:t>
            </a:r>
            <a:r>
              <a:rPr dirty="0" sz="1800" spc="-4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xoài,…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đặc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điểm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nổi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bật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dạng,</a:t>
            </a:r>
            <a:r>
              <a:rPr dirty="0" sz="18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mùi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vị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lợi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ích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chúng,</a:t>
            </a:r>
            <a:r>
              <a:rPr dirty="0" sz="18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những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hạt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hạt.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số món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dirty="0" sz="18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từ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dirty="0" sz="18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quả.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dirty="0" sz="1800" spc="4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năng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quan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sát,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sánh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điểm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khác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giống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nhau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dirty="0" sz="18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dạng,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mùi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vị</a:t>
            </a:r>
            <a:r>
              <a:rPr dirty="0" sz="18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lợi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ích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quả.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lời câu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hỏi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cô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to,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rõ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ràng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nói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lên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 1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hiểu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biết của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mình</a:t>
            </a:r>
            <a:r>
              <a:rPr dirty="0" sz="18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một số</a:t>
            </a:r>
            <a:r>
              <a:rPr dirty="0" sz="18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18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quả.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chơi trò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luật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 biết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theo</a:t>
            </a:r>
            <a:r>
              <a:rPr dirty="0" sz="1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0000FF"/>
                </a:solidFill>
                <a:latin typeface="Arial"/>
                <a:cs typeface="Arial"/>
              </a:rPr>
              <a:t>yêu</a:t>
            </a:r>
            <a:r>
              <a:rPr dirty="0" sz="1800" spc="7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cầu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cô.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dirty="0" sz="1800" spc="-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dirty="0" sz="18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Tham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gia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tích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cực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vào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 hoạt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động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giờ</a:t>
            </a:r>
            <a:r>
              <a:rPr dirty="0" sz="18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 marL="149860" marR="28003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 ăn uống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vệ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sinh(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rửa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sạch quả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trước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khi ăn, biết bỏ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vỏ,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bỏ hạt 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vào </a:t>
            </a:r>
            <a:r>
              <a:rPr dirty="0" sz="1800" spc="-49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thùng</a:t>
            </a:r>
            <a:r>
              <a:rPr dirty="0" sz="18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rác)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quý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trọng</a:t>
            </a:r>
            <a:r>
              <a:rPr dirty="0" sz="1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người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lao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động,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người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trồng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dirty="0" sz="18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những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dirty="0" sz="18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ngon.</a:t>
            </a:r>
            <a:endParaRPr sz="1800">
              <a:latin typeface="Arial"/>
              <a:cs typeface="Arial"/>
            </a:endParaRPr>
          </a:p>
          <a:p>
            <a:pPr marL="149860" marR="231140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Trẻ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thường </a:t>
            </a:r>
            <a:r>
              <a:rPr dirty="0" sz="1800" spc="-20" b="1">
                <a:solidFill>
                  <a:srgbClr val="0000FF"/>
                </a:solidFill>
                <a:latin typeface="Arial"/>
                <a:cs typeface="Arial"/>
              </a:rPr>
              <a:t>xuyên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ăn các loại quả để giúp cơ thể khoẻ mạnh, tăng </a:t>
            </a: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sức </a:t>
            </a:r>
            <a:r>
              <a:rPr dirty="0" sz="1800" spc="-49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đề</a:t>
            </a:r>
            <a:r>
              <a:rPr dirty="0" sz="18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kháng</a:t>
            </a:r>
            <a:r>
              <a:rPr dirty="0" sz="1800" b="1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748027" y="769238"/>
            <a:ext cx="5842000" cy="3574415"/>
            <a:chOff x="1748027" y="769238"/>
            <a:chExt cx="5842000" cy="3574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804671"/>
              <a:ext cx="5806440" cy="3538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773810"/>
              <a:ext cx="5791200" cy="35232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2599" y="773810"/>
              <a:ext cx="5791200" cy="3523615"/>
            </a:xfrm>
            <a:custGeom>
              <a:avLst/>
              <a:gdLst/>
              <a:ahLst/>
              <a:cxnLst/>
              <a:rect l="l" t="t" r="r" b="b"/>
              <a:pathLst>
                <a:path w="5791200" h="3523615">
                  <a:moveTo>
                    <a:pt x="704723" y="1740535"/>
                  </a:moveTo>
                  <a:lnTo>
                    <a:pt x="725775" y="1735508"/>
                  </a:lnTo>
                  <a:lnTo>
                    <a:pt x="746839" y="1730517"/>
                  </a:lnTo>
                  <a:lnTo>
                    <a:pt x="767927" y="1725550"/>
                  </a:lnTo>
                  <a:lnTo>
                    <a:pt x="789051" y="1720596"/>
                  </a:lnTo>
                  <a:lnTo>
                    <a:pt x="789051" y="1771102"/>
                  </a:lnTo>
                  <a:lnTo>
                    <a:pt x="789051" y="1821608"/>
                  </a:lnTo>
                  <a:lnTo>
                    <a:pt x="789051" y="3336925"/>
                  </a:lnTo>
                  <a:lnTo>
                    <a:pt x="767927" y="3341878"/>
                  </a:lnTo>
                  <a:lnTo>
                    <a:pt x="746839" y="3346830"/>
                  </a:lnTo>
                  <a:lnTo>
                    <a:pt x="725775" y="3351783"/>
                  </a:lnTo>
                  <a:lnTo>
                    <a:pt x="704723" y="3356737"/>
                  </a:lnTo>
                  <a:lnTo>
                    <a:pt x="704723" y="3306230"/>
                  </a:lnTo>
                  <a:lnTo>
                    <a:pt x="704723" y="1791041"/>
                  </a:lnTo>
                  <a:lnTo>
                    <a:pt x="704723" y="1740535"/>
                  </a:lnTo>
                  <a:close/>
                </a:path>
                <a:path w="5791200" h="3523615">
                  <a:moveTo>
                    <a:pt x="310642" y="1453134"/>
                  </a:moveTo>
                  <a:lnTo>
                    <a:pt x="307589" y="1501478"/>
                  </a:lnTo>
                  <a:lnTo>
                    <a:pt x="304271" y="1549820"/>
                  </a:lnTo>
                  <a:lnTo>
                    <a:pt x="300688" y="1598158"/>
                  </a:lnTo>
                  <a:lnTo>
                    <a:pt x="296839" y="1646490"/>
                  </a:lnTo>
                  <a:lnTo>
                    <a:pt x="292722" y="1694813"/>
                  </a:lnTo>
                  <a:lnTo>
                    <a:pt x="288337" y="1743126"/>
                  </a:lnTo>
                  <a:lnTo>
                    <a:pt x="283681" y="1791427"/>
                  </a:lnTo>
                  <a:lnTo>
                    <a:pt x="278755" y="1839712"/>
                  </a:lnTo>
                  <a:lnTo>
                    <a:pt x="273557" y="1887981"/>
                  </a:lnTo>
                  <a:lnTo>
                    <a:pt x="267755" y="1939682"/>
                  </a:lnTo>
                  <a:lnTo>
                    <a:pt x="261952" y="1991387"/>
                  </a:lnTo>
                  <a:lnTo>
                    <a:pt x="256149" y="2043095"/>
                  </a:lnTo>
                  <a:lnTo>
                    <a:pt x="250346" y="2094805"/>
                  </a:lnTo>
                  <a:lnTo>
                    <a:pt x="244543" y="2146517"/>
                  </a:lnTo>
                  <a:lnTo>
                    <a:pt x="238740" y="2198230"/>
                  </a:lnTo>
                  <a:lnTo>
                    <a:pt x="232937" y="2249944"/>
                  </a:lnTo>
                  <a:lnTo>
                    <a:pt x="227134" y="2301657"/>
                  </a:lnTo>
                  <a:lnTo>
                    <a:pt x="221331" y="2353369"/>
                  </a:lnTo>
                  <a:lnTo>
                    <a:pt x="215528" y="2405079"/>
                  </a:lnTo>
                  <a:lnTo>
                    <a:pt x="209725" y="2456787"/>
                  </a:lnTo>
                  <a:lnTo>
                    <a:pt x="203922" y="2508492"/>
                  </a:lnTo>
                  <a:lnTo>
                    <a:pt x="198119" y="2560192"/>
                  </a:lnTo>
                  <a:lnTo>
                    <a:pt x="244678" y="2549219"/>
                  </a:lnTo>
                  <a:lnTo>
                    <a:pt x="291236" y="2538239"/>
                  </a:lnTo>
                  <a:lnTo>
                    <a:pt x="337794" y="2527247"/>
                  </a:lnTo>
                  <a:lnTo>
                    <a:pt x="384352" y="2516236"/>
                  </a:lnTo>
                  <a:lnTo>
                    <a:pt x="430911" y="2505202"/>
                  </a:lnTo>
                  <a:lnTo>
                    <a:pt x="424942" y="2455129"/>
                  </a:lnTo>
                  <a:lnTo>
                    <a:pt x="418973" y="2405053"/>
                  </a:lnTo>
                  <a:lnTo>
                    <a:pt x="413004" y="2354972"/>
                  </a:lnTo>
                  <a:lnTo>
                    <a:pt x="407035" y="2304890"/>
                  </a:lnTo>
                  <a:lnTo>
                    <a:pt x="401066" y="2254805"/>
                  </a:lnTo>
                  <a:lnTo>
                    <a:pt x="395097" y="2204719"/>
                  </a:lnTo>
                  <a:lnTo>
                    <a:pt x="389128" y="2154634"/>
                  </a:lnTo>
                  <a:lnTo>
                    <a:pt x="383159" y="2104549"/>
                  </a:lnTo>
                  <a:lnTo>
                    <a:pt x="377190" y="2054467"/>
                  </a:lnTo>
                  <a:lnTo>
                    <a:pt x="371221" y="2004386"/>
                  </a:lnTo>
                  <a:lnTo>
                    <a:pt x="365252" y="1954310"/>
                  </a:lnTo>
                  <a:lnTo>
                    <a:pt x="359282" y="1904238"/>
                  </a:lnTo>
                  <a:lnTo>
                    <a:pt x="352208" y="1844595"/>
                  </a:lnTo>
                  <a:lnTo>
                    <a:pt x="345549" y="1787332"/>
                  </a:lnTo>
                  <a:lnTo>
                    <a:pt x="339306" y="1732449"/>
                  </a:lnTo>
                  <a:lnTo>
                    <a:pt x="333480" y="1679946"/>
                  </a:lnTo>
                  <a:lnTo>
                    <a:pt x="328072" y="1629823"/>
                  </a:lnTo>
                  <a:lnTo>
                    <a:pt x="323083" y="1582081"/>
                  </a:lnTo>
                  <a:lnTo>
                    <a:pt x="318514" y="1536718"/>
                  </a:lnTo>
                  <a:lnTo>
                    <a:pt x="314367" y="1493736"/>
                  </a:lnTo>
                  <a:lnTo>
                    <a:pt x="310642" y="1453134"/>
                  </a:lnTo>
                  <a:close/>
                </a:path>
                <a:path w="5791200" h="3523615">
                  <a:moveTo>
                    <a:pt x="704723" y="1125601"/>
                  </a:moveTo>
                  <a:lnTo>
                    <a:pt x="725775" y="1120628"/>
                  </a:lnTo>
                  <a:lnTo>
                    <a:pt x="746839" y="1115631"/>
                  </a:lnTo>
                  <a:lnTo>
                    <a:pt x="767927" y="1110634"/>
                  </a:lnTo>
                  <a:lnTo>
                    <a:pt x="789051" y="1105662"/>
                  </a:lnTo>
                  <a:lnTo>
                    <a:pt x="789051" y="1158176"/>
                  </a:lnTo>
                  <a:lnTo>
                    <a:pt x="789051" y="1210690"/>
                  </a:lnTo>
                  <a:lnTo>
                    <a:pt x="789051" y="1263205"/>
                  </a:lnTo>
                  <a:lnTo>
                    <a:pt x="789051" y="1315719"/>
                  </a:lnTo>
                  <a:lnTo>
                    <a:pt x="789051" y="1368234"/>
                  </a:lnTo>
                  <a:lnTo>
                    <a:pt x="789051" y="1420749"/>
                  </a:lnTo>
                  <a:lnTo>
                    <a:pt x="767927" y="1425703"/>
                  </a:lnTo>
                  <a:lnTo>
                    <a:pt x="746839" y="1430670"/>
                  </a:lnTo>
                  <a:lnTo>
                    <a:pt x="725775" y="1435661"/>
                  </a:lnTo>
                  <a:lnTo>
                    <a:pt x="704723" y="1440688"/>
                  </a:lnTo>
                  <a:lnTo>
                    <a:pt x="704723" y="1388173"/>
                  </a:lnTo>
                  <a:lnTo>
                    <a:pt x="704723" y="1335659"/>
                  </a:lnTo>
                  <a:lnTo>
                    <a:pt x="704723" y="1283144"/>
                  </a:lnTo>
                  <a:lnTo>
                    <a:pt x="704723" y="1230630"/>
                  </a:lnTo>
                  <a:lnTo>
                    <a:pt x="704723" y="1178115"/>
                  </a:lnTo>
                  <a:lnTo>
                    <a:pt x="704723" y="1125601"/>
                  </a:lnTo>
                  <a:close/>
                </a:path>
                <a:path w="5791200" h="3523615">
                  <a:moveTo>
                    <a:pt x="263779" y="1229740"/>
                  </a:moveTo>
                  <a:lnTo>
                    <a:pt x="288258" y="1223950"/>
                  </a:lnTo>
                  <a:lnTo>
                    <a:pt x="312737" y="1218183"/>
                  </a:lnTo>
                  <a:lnTo>
                    <a:pt x="337216" y="1212417"/>
                  </a:lnTo>
                  <a:lnTo>
                    <a:pt x="361695" y="1206627"/>
                  </a:lnTo>
                  <a:lnTo>
                    <a:pt x="368226" y="1256972"/>
                  </a:lnTo>
                  <a:lnTo>
                    <a:pt x="374757" y="1307317"/>
                  </a:lnTo>
                  <a:lnTo>
                    <a:pt x="381288" y="1357662"/>
                  </a:lnTo>
                  <a:lnTo>
                    <a:pt x="387819" y="1408007"/>
                  </a:lnTo>
                  <a:lnTo>
                    <a:pt x="394351" y="1458352"/>
                  </a:lnTo>
                  <a:lnTo>
                    <a:pt x="400884" y="1508697"/>
                  </a:lnTo>
                  <a:lnTo>
                    <a:pt x="407416" y="1559043"/>
                  </a:lnTo>
                  <a:lnTo>
                    <a:pt x="413949" y="1609388"/>
                  </a:lnTo>
                  <a:lnTo>
                    <a:pt x="420482" y="1659733"/>
                  </a:lnTo>
                  <a:lnTo>
                    <a:pt x="427016" y="1710078"/>
                  </a:lnTo>
                  <a:lnTo>
                    <a:pt x="433550" y="1760423"/>
                  </a:lnTo>
                  <a:lnTo>
                    <a:pt x="440084" y="1810768"/>
                  </a:lnTo>
                  <a:lnTo>
                    <a:pt x="446619" y="1861114"/>
                  </a:lnTo>
                  <a:lnTo>
                    <a:pt x="453154" y="1911459"/>
                  </a:lnTo>
                  <a:lnTo>
                    <a:pt x="459689" y="1961804"/>
                  </a:lnTo>
                  <a:lnTo>
                    <a:pt x="466224" y="2012149"/>
                  </a:lnTo>
                  <a:lnTo>
                    <a:pt x="472760" y="2062494"/>
                  </a:lnTo>
                  <a:lnTo>
                    <a:pt x="479296" y="2112839"/>
                  </a:lnTo>
                  <a:lnTo>
                    <a:pt x="485832" y="2163185"/>
                  </a:lnTo>
                  <a:lnTo>
                    <a:pt x="492368" y="2213530"/>
                  </a:lnTo>
                  <a:lnTo>
                    <a:pt x="498905" y="2263875"/>
                  </a:lnTo>
                  <a:lnTo>
                    <a:pt x="505442" y="2314220"/>
                  </a:lnTo>
                  <a:lnTo>
                    <a:pt x="511979" y="2364565"/>
                  </a:lnTo>
                  <a:lnTo>
                    <a:pt x="518516" y="2414910"/>
                  </a:lnTo>
                  <a:lnTo>
                    <a:pt x="525053" y="2465256"/>
                  </a:lnTo>
                  <a:lnTo>
                    <a:pt x="531591" y="2515601"/>
                  </a:lnTo>
                  <a:lnTo>
                    <a:pt x="538129" y="2565946"/>
                  </a:lnTo>
                  <a:lnTo>
                    <a:pt x="544667" y="2616291"/>
                  </a:lnTo>
                  <a:lnTo>
                    <a:pt x="551205" y="2666636"/>
                  </a:lnTo>
                  <a:lnTo>
                    <a:pt x="557743" y="2716981"/>
                  </a:lnTo>
                  <a:lnTo>
                    <a:pt x="564281" y="2767327"/>
                  </a:lnTo>
                  <a:lnTo>
                    <a:pt x="570819" y="2817672"/>
                  </a:lnTo>
                  <a:lnTo>
                    <a:pt x="577358" y="2868017"/>
                  </a:lnTo>
                  <a:lnTo>
                    <a:pt x="583896" y="2918362"/>
                  </a:lnTo>
                  <a:lnTo>
                    <a:pt x="590435" y="2968707"/>
                  </a:lnTo>
                  <a:lnTo>
                    <a:pt x="596974" y="3019052"/>
                  </a:lnTo>
                  <a:lnTo>
                    <a:pt x="603513" y="3069398"/>
                  </a:lnTo>
                  <a:lnTo>
                    <a:pt x="610052" y="3119743"/>
                  </a:lnTo>
                  <a:lnTo>
                    <a:pt x="616591" y="3170088"/>
                  </a:lnTo>
                  <a:lnTo>
                    <a:pt x="623129" y="3220433"/>
                  </a:lnTo>
                  <a:lnTo>
                    <a:pt x="629668" y="3270778"/>
                  </a:lnTo>
                  <a:lnTo>
                    <a:pt x="636207" y="3321123"/>
                  </a:lnTo>
                  <a:lnTo>
                    <a:pt x="642747" y="3371469"/>
                  </a:lnTo>
                  <a:lnTo>
                    <a:pt x="616840" y="3377565"/>
                  </a:lnTo>
                  <a:lnTo>
                    <a:pt x="590946" y="3383660"/>
                  </a:lnTo>
                  <a:lnTo>
                    <a:pt x="565076" y="3389756"/>
                  </a:lnTo>
                  <a:lnTo>
                    <a:pt x="539242" y="3395853"/>
                  </a:lnTo>
                  <a:lnTo>
                    <a:pt x="533060" y="3345326"/>
                  </a:lnTo>
                  <a:lnTo>
                    <a:pt x="526882" y="3294800"/>
                  </a:lnTo>
                  <a:lnTo>
                    <a:pt x="520708" y="3244273"/>
                  </a:lnTo>
                  <a:lnTo>
                    <a:pt x="514538" y="3193747"/>
                  </a:lnTo>
                  <a:lnTo>
                    <a:pt x="508371" y="3143220"/>
                  </a:lnTo>
                  <a:lnTo>
                    <a:pt x="502207" y="3092694"/>
                  </a:lnTo>
                  <a:lnTo>
                    <a:pt x="496045" y="3042167"/>
                  </a:lnTo>
                  <a:lnTo>
                    <a:pt x="489885" y="2991641"/>
                  </a:lnTo>
                  <a:lnTo>
                    <a:pt x="483727" y="2941114"/>
                  </a:lnTo>
                  <a:lnTo>
                    <a:pt x="477570" y="2890588"/>
                  </a:lnTo>
                  <a:lnTo>
                    <a:pt x="471414" y="2840061"/>
                  </a:lnTo>
                  <a:lnTo>
                    <a:pt x="465259" y="2789535"/>
                  </a:lnTo>
                  <a:lnTo>
                    <a:pt x="459105" y="2739009"/>
                  </a:lnTo>
                  <a:lnTo>
                    <a:pt x="411226" y="2750312"/>
                  </a:lnTo>
                  <a:lnTo>
                    <a:pt x="363351" y="2761615"/>
                  </a:lnTo>
                  <a:lnTo>
                    <a:pt x="315483" y="2772917"/>
                  </a:lnTo>
                  <a:lnTo>
                    <a:pt x="267626" y="2784220"/>
                  </a:lnTo>
                  <a:lnTo>
                    <a:pt x="219783" y="2795523"/>
                  </a:lnTo>
                  <a:lnTo>
                    <a:pt x="171957" y="2806827"/>
                  </a:lnTo>
                  <a:lnTo>
                    <a:pt x="166569" y="2856382"/>
                  </a:lnTo>
                  <a:lnTo>
                    <a:pt x="161181" y="2905934"/>
                  </a:lnTo>
                  <a:lnTo>
                    <a:pt x="155792" y="2955482"/>
                  </a:lnTo>
                  <a:lnTo>
                    <a:pt x="150404" y="3005027"/>
                  </a:lnTo>
                  <a:lnTo>
                    <a:pt x="145015" y="3054570"/>
                  </a:lnTo>
                  <a:lnTo>
                    <a:pt x="139627" y="3104110"/>
                  </a:lnTo>
                  <a:lnTo>
                    <a:pt x="134239" y="3153648"/>
                  </a:lnTo>
                  <a:lnTo>
                    <a:pt x="128850" y="3203184"/>
                  </a:lnTo>
                  <a:lnTo>
                    <a:pt x="123462" y="3252718"/>
                  </a:lnTo>
                  <a:lnTo>
                    <a:pt x="118073" y="3302251"/>
                  </a:lnTo>
                  <a:lnTo>
                    <a:pt x="112685" y="3351782"/>
                  </a:lnTo>
                  <a:lnTo>
                    <a:pt x="107296" y="3401313"/>
                  </a:lnTo>
                  <a:lnTo>
                    <a:pt x="101908" y="3450843"/>
                  </a:lnTo>
                  <a:lnTo>
                    <a:pt x="96519" y="3500374"/>
                  </a:lnTo>
                  <a:lnTo>
                    <a:pt x="48260" y="3511804"/>
                  </a:lnTo>
                  <a:lnTo>
                    <a:pt x="24118" y="3517518"/>
                  </a:lnTo>
                  <a:lnTo>
                    <a:pt x="0" y="3523233"/>
                  </a:lnTo>
                  <a:lnTo>
                    <a:pt x="5858" y="3472264"/>
                  </a:lnTo>
                  <a:lnTo>
                    <a:pt x="11717" y="3421296"/>
                  </a:lnTo>
                  <a:lnTo>
                    <a:pt x="17576" y="3370327"/>
                  </a:lnTo>
                  <a:lnTo>
                    <a:pt x="23435" y="3319359"/>
                  </a:lnTo>
                  <a:lnTo>
                    <a:pt x="29294" y="3268391"/>
                  </a:lnTo>
                  <a:lnTo>
                    <a:pt x="35153" y="3217424"/>
                  </a:lnTo>
                  <a:lnTo>
                    <a:pt x="41013" y="3166456"/>
                  </a:lnTo>
                  <a:lnTo>
                    <a:pt x="46872" y="3115489"/>
                  </a:lnTo>
                  <a:lnTo>
                    <a:pt x="52731" y="3064523"/>
                  </a:lnTo>
                  <a:lnTo>
                    <a:pt x="58590" y="3013556"/>
                  </a:lnTo>
                  <a:lnTo>
                    <a:pt x="64450" y="2962590"/>
                  </a:lnTo>
                  <a:lnTo>
                    <a:pt x="70309" y="2911624"/>
                  </a:lnTo>
                  <a:lnTo>
                    <a:pt x="76169" y="2860658"/>
                  </a:lnTo>
                  <a:lnTo>
                    <a:pt x="82028" y="2809692"/>
                  </a:lnTo>
                  <a:lnTo>
                    <a:pt x="87888" y="2758726"/>
                  </a:lnTo>
                  <a:lnTo>
                    <a:pt x="93748" y="2707761"/>
                  </a:lnTo>
                  <a:lnTo>
                    <a:pt x="99608" y="2656796"/>
                  </a:lnTo>
                  <a:lnTo>
                    <a:pt x="105468" y="2605830"/>
                  </a:lnTo>
                  <a:lnTo>
                    <a:pt x="111329" y="2554865"/>
                  </a:lnTo>
                  <a:lnTo>
                    <a:pt x="117189" y="2503900"/>
                  </a:lnTo>
                  <a:lnTo>
                    <a:pt x="123050" y="2452935"/>
                  </a:lnTo>
                  <a:lnTo>
                    <a:pt x="128911" y="2401970"/>
                  </a:lnTo>
                  <a:lnTo>
                    <a:pt x="134772" y="2351004"/>
                  </a:lnTo>
                  <a:lnTo>
                    <a:pt x="140633" y="2300039"/>
                  </a:lnTo>
                  <a:lnTo>
                    <a:pt x="146495" y="2249074"/>
                  </a:lnTo>
                  <a:lnTo>
                    <a:pt x="152356" y="2198109"/>
                  </a:lnTo>
                  <a:lnTo>
                    <a:pt x="158218" y="2147144"/>
                  </a:lnTo>
                  <a:lnTo>
                    <a:pt x="164080" y="2096178"/>
                  </a:lnTo>
                  <a:lnTo>
                    <a:pt x="169943" y="2045213"/>
                  </a:lnTo>
                  <a:lnTo>
                    <a:pt x="175805" y="1994248"/>
                  </a:lnTo>
                  <a:lnTo>
                    <a:pt x="181668" y="1943282"/>
                  </a:lnTo>
                  <a:lnTo>
                    <a:pt x="187531" y="1892316"/>
                  </a:lnTo>
                  <a:lnTo>
                    <a:pt x="193394" y="1841350"/>
                  </a:lnTo>
                  <a:lnTo>
                    <a:pt x="199258" y="1790384"/>
                  </a:lnTo>
                  <a:lnTo>
                    <a:pt x="205122" y="1739418"/>
                  </a:lnTo>
                  <a:lnTo>
                    <a:pt x="210986" y="1688451"/>
                  </a:lnTo>
                  <a:lnTo>
                    <a:pt x="216851" y="1637485"/>
                  </a:lnTo>
                  <a:lnTo>
                    <a:pt x="222715" y="1586518"/>
                  </a:lnTo>
                  <a:lnTo>
                    <a:pt x="228581" y="1535550"/>
                  </a:lnTo>
                  <a:lnTo>
                    <a:pt x="234446" y="1484583"/>
                  </a:lnTo>
                  <a:lnTo>
                    <a:pt x="240312" y="1433615"/>
                  </a:lnTo>
                  <a:lnTo>
                    <a:pt x="246178" y="1382647"/>
                  </a:lnTo>
                  <a:lnTo>
                    <a:pt x="252044" y="1331678"/>
                  </a:lnTo>
                  <a:lnTo>
                    <a:pt x="257911" y="1280710"/>
                  </a:lnTo>
                  <a:lnTo>
                    <a:pt x="263779" y="1229740"/>
                  </a:lnTo>
                  <a:close/>
                </a:path>
                <a:path w="5791200" h="3523615">
                  <a:moveTo>
                    <a:pt x="3227959" y="1334769"/>
                  </a:moveTo>
                  <a:lnTo>
                    <a:pt x="3175968" y="1384093"/>
                  </a:lnTo>
                  <a:lnTo>
                    <a:pt x="3153146" y="1435871"/>
                  </a:lnTo>
                  <a:lnTo>
                    <a:pt x="3132454" y="1505712"/>
                  </a:lnTo>
                  <a:lnTo>
                    <a:pt x="3116884" y="1582390"/>
                  </a:lnTo>
                  <a:lnTo>
                    <a:pt x="3110563" y="1625722"/>
                  </a:lnTo>
                  <a:lnTo>
                    <a:pt x="3105218" y="1672381"/>
                  </a:lnTo>
                  <a:lnTo>
                    <a:pt x="3100847" y="1722366"/>
                  </a:lnTo>
                  <a:lnTo>
                    <a:pt x="3097450" y="1775676"/>
                  </a:lnTo>
                  <a:lnTo>
                    <a:pt x="3095024" y="1832310"/>
                  </a:lnTo>
                  <a:lnTo>
                    <a:pt x="3093569" y="1892267"/>
                  </a:lnTo>
                  <a:lnTo>
                    <a:pt x="3093085" y="1955546"/>
                  </a:lnTo>
                  <a:lnTo>
                    <a:pt x="3093564" y="2024003"/>
                  </a:lnTo>
                  <a:lnTo>
                    <a:pt x="3095004" y="2087984"/>
                  </a:lnTo>
                  <a:lnTo>
                    <a:pt x="3097403" y="2147490"/>
                  </a:lnTo>
                  <a:lnTo>
                    <a:pt x="3100761" y="2202520"/>
                  </a:lnTo>
                  <a:lnTo>
                    <a:pt x="3105079" y="2253077"/>
                  </a:lnTo>
                  <a:lnTo>
                    <a:pt x="3110356" y="2299160"/>
                  </a:lnTo>
                  <a:lnTo>
                    <a:pt x="3116594" y="2340773"/>
                  </a:lnTo>
                  <a:lnTo>
                    <a:pt x="3131947" y="2410587"/>
                  </a:lnTo>
                  <a:lnTo>
                    <a:pt x="3152614" y="2469641"/>
                  </a:lnTo>
                  <a:lnTo>
                    <a:pt x="3175746" y="2509837"/>
                  </a:lnTo>
                  <a:lnTo>
                    <a:pt x="3229355" y="2533650"/>
                  </a:lnTo>
                  <a:lnTo>
                    <a:pt x="3257238" y="2517983"/>
                  </a:lnTo>
                  <a:lnTo>
                    <a:pt x="3282775" y="2484707"/>
                  </a:lnTo>
                  <a:lnTo>
                    <a:pt x="3305954" y="2433833"/>
                  </a:lnTo>
                  <a:lnTo>
                    <a:pt x="3326765" y="2365375"/>
                  </a:lnTo>
                  <a:lnTo>
                    <a:pt x="3342335" y="2288930"/>
                  </a:lnTo>
                  <a:lnTo>
                    <a:pt x="3348656" y="2244936"/>
                  </a:lnTo>
                  <a:lnTo>
                    <a:pt x="3354001" y="2197095"/>
                  </a:lnTo>
                  <a:lnTo>
                    <a:pt x="3358372" y="2145406"/>
                  </a:lnTo>
                  <a:lnTo>
                    <a:pt x="3361769" y="2089869"/>
                  </a:lnTo>
                  <a:lnTo>
                    <a:pt x="3364195" y="2030485"/>
                  </a:lnTo>
                  <a:lnTo>
                    <a:pt x="3365650" y="1967253"/>
                  </a:lnTo>
                  <a:lnTo>
                    <a:pt x="3366135" y="1900174"/>
                  </a:lnTo>
                  <a:lnTo>
                    <a:pt x="3365636" y="1836142"/>
                  </a:lnTo>
                  <a:lnTo>
                    <a:pt x="3364139" y="1775957"/>
                  </a:lnTo>
                  <a:lnTo>
                    <a:pt x="3361642" y="1719617"/>
                  </a:lnTo>
                  <a:lnTo>
                    <a:pt x="3358146" y="1667122"/>
                  </a:lnTo>
                  <a:lnTo>
                    <a:pt x="3353648" y="1618470"/>
                  </a:lnTo>
                  <a:lnTo>
                    <a:pt x="3348148" y="1573661"/>
                  </a:lnTo>
                  <a:lnTo>
                    <a:pt x="3341644" y="1532693"/>
                  </a:lnTo>
                  <a:lnTo>
                    <a:pt x="3325622" y="1462277"/>
                  </a:lnTo>
                  <a:lnTo>
                    <a:pt x="3304307" y="1401439"/>
                  </a:lnTo>
                  <a:lnTo>
                    <a:pt x="3280933" y="1359900"/>
                  </a:lnTo>
                  <a:lnTo>
                    <a:pt x="3227959" y="1334769"/>
                  </a:lnTo>
                  <a:close/>
                </a:path>
                <a:path w="5791200" h="3523615">
                  <a:moveTo>
                    <a:pt x="2178939" y="1582547"/>
                  </a:moveTo>
                  <a:lnTo>
                    <a:pt x="2121042" y="1634616"/>
                  </a:lnTo>
                  <a:lnTo>
                    <a:pt x="2096125" y="1688524"/>
                  </a:lnTo>
                  <a:lnTo>
                    <a:pt x="2073910" y="1760981"/>
                  </a:lnTo>
                  <a:lnTo>
                    <a:pt x="2065189" y="1799157"/>
                  </a:lnTo>
                  <a:lnTo>
                    <a:pt x="2057487" y="1840955"/>
                  </a:lnTo>
                  <a:lnTo>
                    <a:pt x="2050805" y="1886378"/>
                  </a:lnTo>
                  <a:lnTo>
                    <a:pt x="2045145" y="1935425"/>
                  </a:lnTo>
                  <a:lnTo>
                    <a:pt x="2040510" y="1988098"/>
                  </a:lnTo>
                  <a:lnTo>
                    <a:pt x="2036901" y="2044398"/>
                  </a:lnTo>
                  <a:lnTo>
                    <a:pt x="2034320" y="2104327"/>
                  </a:lnTo>
                  <a:lnTo>
                    <a:pt x="2032771" y="2167885"/>
                  </a:lnTo>
                  <a:lnTo>
                    <a:pt x="2032253" y="2235073"/>
                  </a:lnTo>
                  <a:lnTo>
                    <a:pt x="2032771" y="2302025"/>
                  </a:lnTo>
                  <a:lnTo>
                    <a:pt x="2034320" y="2364877"/>
                  </a:lnTo>
                  <a:lnTo>
                    <a:pt x="2036901" y="2423630"/>
                  </a:lnTo>
                  <a:lnTo>
                    <a:pt x="2040510" y="2478284"/>
                  </a:lnTo>
                  <a:lnTo>
                    <a:pt x="2045145" y="2528841"/>
                  </a:lnTo>
                  <a:lnTo>
                    <a:pt x="2050805" y="2575301"/>
                  </a:lnTo>
                  <a:lnTo>
                    <a:pt x="2057487" y="2617666"/>
                  </a:lnTo>
                  <a:lnTo>
                    <a:pt x="2065189" y="2655936"/>
                  </a:lnTo>
                  <a:lnTo>
                    <a:pt x="2096125" y="2752506"/>
                  </a:lnTo>
                  <a:lnTo>
                    <a:pt x="2121042" y="2794920"/>
                  </a:lnTo>
                  <a:lnTo>
                    <a:pt x="2178939" y="2819908"/>
                  </a:lnTo>
                  <a:lnTo>
                    <a:pt x="2208966" y="2803076"/>
                  </a:lnTo>
                  <a:lnTo>
                    <a:pt x="2236374" y="2767457"/>
                  </a:lnTo>
                  <a:lnTo>
                    <a:pt x="2261163" y="2713073"/>
                  </a:lnTo>
                  <a:lnTo>
                    <a:pt x="2283333" y="2639949"/>
                  </a:lnTo>
                  <a:lnTo>
                    <a:pt x="2298358" y="2567771"/>
                  </a:lnTo>
                  <a:lnTo>
                    <a:pt x="2304623" y="2527097"/>
                  </a:lnTo>
                  <a:lnTo>
                    <a:pt x="2310055" y="2483365"/>
                  </a:lnTo>
                  <a:lnTo>
                    <a:pt x="2314654" y="2436574"/>
                  </a:lnTo>
                  <a:lnTo>
                    <a:pt x="2318418" y="2386724"/>
                  </a:lnTo>
                  <a:lnTo>
                    <a:pt x="2321347" y="2333813"/>
                  </a:lnTo>
                  <a:lnTo>
                    <a:pt x="2323440" y="2277842"/>
                  </a:lnTo>
                  <a:lnTo>
                    <a:pt x="2324697" y="2218809"/>
                  </a:lnTo>
                  <a:lnTo>
                    <a:pt x="2325116" y="2156714"/>
                  </a:lnTo>
                  <a:lnTo>
                    <a:pt x="2324598" y="2092033"/>
                  </a:lnTo>
                  <a:lnTo>
                    <a:pt x="2323044" y="2031174"/>
                  </a:lnTo>
                  <a:lnTo>
                    <a:pt x="2320454" y="1974139"/>
                  </a:lnTo>
                  <a:lnTo>
                    <a:pt x="2316826" y="1920930"/>
                  </a:lnTo>
                  <a:lnTo>
                    <a:pt x="2312159" y="1871548"/>
                  </a:lnTo>
                  <a:lnTo>
                    <a:pt x="2306451" y="1825996"/>
                  </a:lnTo>
                  <a:lnTo>
                    <a:pt x="2299703" y="1784276"/>
                  </a:lnTo>
                  <a:lnTo>
                    <a:pt x="2291912" y="1746390"/>
                  </a:lnTo>
                  <a:lnTo>
                    <a:pt x="2260859" y="1650001"/>
                  </a:lnTo>
                  <a:lnTo>
                    <a:pt x="2236104" y="1607581"/>
                  </a:lnTo>
                  <a:lnTo>
                    <a:pt x="2178939" y="1582547"/>
                  </a:lnTo>
                  <a:close/>
                </a:path>
                <a:path w="5791200" h="3523615">
                  <a:moveTo>
                    <a:pt x="3221863" y="1109344"/>
                  </a:moveTo>
                  <a:lnTo>
                    <a:pt x="3277140" y="1122007"/>
                  </a:lnTo>
                  <a:lnTo>
                    <a:pt x="3325589" y="1187699"/>
                  </a:lnTo>
                  <a:lnTo>
                    <a:pt x="3347234" y="1240440"/>
                  </a:lnTo>
                  <a:lnTo>
                    <a:pt x="3367151" y="1306449"/>
                  </a:lnTo>
                  <a:lnTo>
                    <a:pt x="3367151" y="1257702"/>
                  </a:lnTo>
                  <a:lnTo>
                    <a:pt x="3367151" y="1208992"/>
                  </a:lnTo>
                  <a:lnTo>
                    <a:pt x="3367151" y="1160305"/>
                  </a:lnTo>
                  <a:lnTo>
                    <a:pt x="3367151" y="1111630"/>
                  </a:lnTo>
                  <a:lnTo>
                    <a:pt x="3386582" y="1107039"/>
                  </a:lnTo>
                  <a:lnTo>
                    <a:pt x="3406013" y="1102423"/>
                  </a:lnTo>
                  <a:lnTo>
                    <a:pt x="3425443" y="1097807"/>
                  </a:lnTo>
                  <a:lnTo>
                    <a:pt x="3444875" y="1093215"/>
                  </a:lnTo>
                  <a:lnTo>
                    <a:pt x="3444875" y="2490342"/>
                  </a:lnTo>
                  <a:lnTo>
                    <a:pt x="3444679" y="2557216"/>
                  </a:lnTo>
                  <a:lnTo>
                    <a:pt x="3444094" y="2620540"/>
                  </a:lnTo>
                  <a:lnTo>
                    <a:pt x="3443117" y="2680315"/>
                  </a:lnTo>
                  <a:lnTo>
                    <a:pt x="3441751" y="2736543"/>
                  </a:lnTo>
                  <a:lnTo>
                    <a:pt x="3439994" y="2789227"/>
                  </a:lnTo>
                  <a:lnTo>
                    <a:pt x="3437846" y="2838368"/>
                  </a:lnTo>
                  <a:lnTo>
                    <a:pt x="3435309" y="2883966"/>
                  </a:lnTo>
                  <a:lnTo>
                    <a:pt x="3432380" y="2926026"/>
                  </a:lnTo>
                  <a:lnTo>
                    <a:pt x="3429061" y="2964547"/>
                  </a:lnTo>
                  <a:lnTo>
                    <a:pt x="3421253" y="3030982"/>
                  </a:lnTo>
                  <a:lnTo>
                    <a:pt x="3410642" y="3093817"/>
                  </a:lnTo>
                  <a:lnTo>
                    <a:pt x="3397850" y="3151873"/>
                  </a:lnTo>
                  <a:lnTo>
                    <a:pt x="3382857" y="3205156"/>
                  </a:lnTo>
                  <a:lnTo>
                    <a:pt x="3365645" y="3253672"/>
                  </a:lnTo>
                  <a:lnTo>
                    <a:pt x="3346196" y="3297428"/>
                  </a:lnTo>
                  <a:lnTo>
                    <a:pt x="3319095" y="3343790"/>
                  </a:lnTo>
                  <a:lnTo>
                    <a:pt x="3289030" y="3379438"/>
                  </a:lnTo>
                  <a:lnTo>
                    <a:pt x="3255988" y="3404369"/>
                  </a:lnTo>
                  <a:lnTo>
                    <a:pt x="3219958" y="3418586"/>
                  </a:lnTo>
                  <a:lnTo>
                    <a:pt x="3177617" y="3420494"/>
                  </a:lnTo>
                  <a:lnTo>
                    <a:pt x="3139551" y="3405092"/>
                  </a:lnTo>
                  <a:lnTo>
                    <a:pt x="3105747" y="3372401"/>
                  </a:lnTo>
                  <a:lnTo>
                    <a:pt x="3076194" y="3322447"/>
                  </a:lnTo>
                  <a:lnTo>
                    <a:pt x="3052310" y="3254797"/>
                  </a:lnTo>
                  <a:lnTo>
                    <a:pt x="3043029" y="3214172"/>
                  </a:lnTo>
                  <a:lnTo>
                    <a:pt x="3035522" y="3169015"/>
                  </a:lnTo>
                  <a:lnTo>
                    <a:pt x="3029789" y="3119327"/>
                  </a:lnTo>
                  <a:lnTo>
                    <a:pt x="3025830" y="3065111"/>
                  </a:lnTo>
                  <a:lnTo>
                    <a:pt x="3023645" y="3006367"/>
                  </a:lnTo>
                  <a:lnTo>
                    <a:pt x="3023235" y="2943097"/>
                  </a:lnTo>
                  <a:lnTo>
                    <a:pt x="3043733" y="2948146"/>
                  </a:lnTo>
                  <a:lnTo>
                    <a:pt x="3064255" y="2953194"/>
                  </a:lnTo>
                  <a:lnTo>
                    <a:pt x="3084778" y="2958242"/>
                  </a:lnTo>
                  <a:lnTo>
                    <a:pt x="3105277" y="2963291"/>
                  </a:lnTo>
                  <a:lnTo>
                    <a:pt x="3108991" y="3019873"/>
                  </a:lnTo>
                  <a:lnTo>
                    <a:pt x="3114992" y="3067526"/>
                  </a:lnTo>
                  <a:lnTo>
                    <a:pt x="3123279" y="3106273"/>
                  </a:lnTo>
                  <a:lnTo>
                    <a:pt x="3150925" y="3165353"/>
                  </a:lnTo>
                  <a:lnTo>
                    <a:pt x="3193788" y="3193305"/>
                  </a:lnTo>
                  <a:lnTo>
                    <a:pt x="3219577" y="3192018"/>
                  </a:lnTo>
                  <a:lnTo>
                    <a:pt x="3271408" y="3160680"/>
                  </a:lnTo>
                  <a:lnTo>
                    <a:pt x="3310001" y="3094482"/>
                  </a:lnTo>
                  <a:lnTo>
                    <a:pt x="3332159" y="3018617"/>
                  </a:lnTo>
                  <a:lnTo>
                    <a:pt x="3340770" y="2973964"/>
                  </a:lnTo>
                  <a:lnTo>
                    <a:pt x="3347735" y="2924830"/>
                  </a:lnTo>
                  <a:lnTo>
                    <a:pt x="3353054" y="2871216"/>
                  </a:lnTo>
                  <a:lnTo>
                    <a:pt x="3356195" y="2807633"/>
                  </a:lnTo>
                  <a:lnTo>
                    <a:pt x="3357346" y="2764657"/>
                  </a:lnTo>
                  <a:lnTo>
                    <a:pt x="3358216" y="2714229"/>
                  </a:lnTo>
                  <a:lnTo>
                    <a:pt x="3358807" y="2656354"/>
                  </a:lnTo>
                  <a:lnTo>
                    <a:pt x="3359118" y="2591037"/>
                  </a:lnTo>
                  <a:lnTo>
                    <a:pt x="3359150" y="2518283"/>
                  </a:lnTo>
                  <a:lnTo>
                    <a:pt x="3339973" y="2587446"/>
                  </a:lnTo>
                  <a:lnTo>
                    <a:pt x="3319276" y="2645207"/>
                  </a:lnTo>
                  <a:lnTo>
                    <a:pt x="3297062" y="2691574"/>
                  </a:lnTo>
                  <a:lnTo>
                    <a:pt x="3273335" y="2726553"/>
                  </a:lnTo>
                  <a:lnTo>
                    <a:pt x="3221354" y="2762377"/>
                  </a:lnTo>
                  <a:lnTo>
                    <a:pt x="3188473" y="2763457"/>
                  </a:lnTo>
                  <a:lnTo>
                    <a:pt x="3158156" y="2750570"/>
                  </a:lnTo>
                  <a:lnTo>
                    <a:pt x="3130407" y="2723721"/>
                  </a:lnTo>
                  <a:lnTo>
                    <a:pt x="3105229" y="2682912"/>
                  </a:lnTo>
                  <a:lnTo>
                    <a:pt x="3082628" y="2628147"/>
                  </a:lnTo>
                  <a:lnTo>
                    <a:pt x="3062604" y="2559430"/>
                  </a:lnTo>
                  <a:lnTo>
                    <a:pt x="3052850" y="2517209"/>
                  </a:lnTo>
                  <a:lnTo>
                    <a:pt x="3044021" y="2473185"/>
                  </a:lnTo>
                  <a:lnTo>
                    <a:pt x="3036120" y="2427359"/>
                  </a:lnTo>
                  <a:lnTo>
                    <a:pt x="3029146" y="2379731"/>
                  </a:lnTo>
                  <a:lnTo>
                    <a:pt x="3023099" y="2330299"/>
                  </a:lnTo>
                  <a:lnTo>
                    <a:pt x="3017982" y="2279063"/>
                  </a:lnTo>
                  <a:lnTo>
                    <a:pt x="3013794" y="2226023"/>
                  </a:lnTo>
                  <a:lnTo>
                    <a:pt x="3010535" y="2171177"/>
                  </a:lnTo>
                  <a:lnTo>
                    <a:pt x="3008207" y="2114526"/>
                  </a:lnTo>
                  <a:lnTo>
                    <a:pt x="3006809" y="2056069"/>
                  </a:lnTo>
                  <a:lnTo>
                    <a:pt x="3006344" y="1995804"/>
                  </a:lnTo>
                  <a:lnTo>
                    <a:pt x="3006663" y="1944774"/>
                  </a:lnTo>
                  <a:lnTo>
                    <a:pt x="3007622" y="1894471"/>
                  </a:lnTo>
                  <a:lnTo>
                    <a:pt x="3009217" y="1844896"/>
                  </a:lnTo>
                  <a:lnTo>
                    <a:pt x="3011450" y="1796051"/>
                  </a:lnTo>
                  <a:lnTo>
                    <a:pt x="3014318" y="1747939"/>
                  </a:lnTo>
                  <a:lnTo>
                    <a:pt x="3017821" y="1700562"/>
                  </a:lnTo>
                  <a:lnTo>
                    <a:pt x="3021956" y="1653922"/>
                  </a:lnTo>
                  <a:lnTo>
                    <a:pt x="3026725" y="1608021"/>
                  </a:lnTo>
                  <a:lnTo>
                    <a:pt x="3032125" y="1562862"/>
                  </a:lnTo>
                  <a:lnTo>
                    <a:pt x="3039994" y="1506932"/>
                  </a:lnTo>
                  <a:lnTo>
                    <a:pt x="3048798" y="1454421"/>
                  </a:lnTo>
                  <a:lnTo>
                    <a:pt x="3058540" y="1405327"/>
                  </a:lnTo>
                  <a:lnTo>
                    <a:pt x="3069222" y="1359648"/>
                  </a:lnTo>
                  <a:lnTo>
                    <a:pt x="3080845" y="1317381"/>
                  </a:lnTo>
                  <a:lnTo>
                    <a:pt x="3093413" y="1278524"/>
                  </a:lnTo>
                  <a:lnTo>
                    <a:pt x="3132458" y="1190426"/>
                  </a:lnTo>
                  <a:lnTo>
                    <a:pt x="3160109" y="1150588"/>
                  </a:lnTo>
                  <a:lnTo>
                    <a:pt x="3189902" y="1123561"/>
                  </a:lnTo>
                  <a:lnTo>
                    <a:pt x="3221863" y="1109344"/>
                  </a:lnTo>
                  <a:close/>
                </a:path>
                <a:path w="5791200" h="3523615">
                  <a:moveTo>
                    <a:pt x="2742057" y="1222755"/>
                  </a:moveTo>
                  <a:lnTo>
                    <a:pt x="2785205" y="1225629"/>
                  </a:lnTo>
                  <a:lnTo>
                    <a:pt x="2824734" y="1255649"/>
                  </a:lnTo>
                  <a:lnTo>
                    <a:pt x="2857706" y="1308592"/>
                  </a:lnTo>
                  <a:lnTo>
                    <a:pt x="2881249" y="1380109"/>
                  </a:lnTo>
                  <a:lnTo>
                    <a:pt x="2889890" y="1422661"/>
                  </a:lnTo>
                  <a:lnTo>
                    <a:pt x="2897139" y="1469548"/>
                  </a:lnTo>
                  <a:lnTo>
                    <a:pt x="2902983" y="1520769"/>
                  </a:lnTo>
                  <a:lnTo>
                    <a:pt x="2907411" y="1576324"/>
                  </a:lnTo>
                  <a:lnTo>
                    <a:pt x="2910436" y="1654779"/>
                  </a:lnTo>
                  <a:lnTo>
                    <a:pt x="2911370" y="1707814"/>
                  </a:lnTo>
                  <a:lnTo>
                    <a:pt x="2911926" y="1770054"/>
                  </a:lnTo>
                  <a:lnTo>
                    <a:pt x="2912110" y="1841500"/>
                  </a:lnTo>
                  <a:lnTo>
                    <a:pt x="2912110" y="1891200"/>
                  </a:lnTo>
                  <a:lnTo>
                    <a:pt x="2912110" y="1940899"/>
                  </a:lnTo>
                  <a:lnTo>
                    <a:pt x="2912110" y="2835402"/>
                  </a:lnTo>
                  <a:lnTo>
                    <a:pt x="2891057" y="2840356"/>
                  </a:lnTo>
                  <a:lnTo>
                    <a:pt x="2869993" y="2845323"/>
                  </a:lnTo>
                  <a:lnTo>
                    <a:pt x="2848905" y="2850314"/>
                  </a:lnTo>
                  <a:lnTo>
                    <a:pt x="2827782" y="2855341"/>
                  </a:lnTo>
                  <a:lnTo>
                    <a:pt x="2827782" y="2803586"/>
                  </a:lnTo>
                  <a:lnTo>
                    <a:pt x="2827782" y="1872106"/>
                  </a:lnTo>
                  <a:lnTo>
                    <a:pt x="2827386" y="1808601"/>
                  </a:lnTo>
                  <a:lnTo>
                    <a:pt x="2826205" y="1752046"/>
                  </a:lnTo>
                  <a:lnTo>
                    <a:pt x="2824243" y="1702440"/>
                  </a:lnTo>
                  <a:lnTo>
                    <a:pt x="2821507" y="1659783"/>
                  </a:lnTo>
                  <a:lnTo>
                    <a:pt x="2812117" y="1586095"/>
                  </a:lnTo>
                  <a:lnTo>
                    <a:pt x="2794678" y="1523992"/>
                  </a:lnTo>
                  <a:lnTo>
                    <a:pt x="2769979" y="1481347"/>
                  </a:lnTo>
                  <a:lnTo>
                    <a:pt x="2740590" y="1463544"/>
                  </a:lnTo>
                  <a:lnTo>
                    <a:pt x="2724277" y="1464310"/>
                  </a:lnTo>
                  <a:lnTo>
                    <a:pt x="2674080" y="1503949"/>
                  </a:lnTo>
                  <a:lnTo>
                    <a:pt x="2651767" y="1543944"/>
                  </a:lnTo>
                  <a:lnTo>
                    <a:pt x="2631313" y="1597405"/>
                  </a:lnTo>
                  <a:lnTo>
                    <a:pt x="2615876" y="1660287"/>
                  </a:lnTo>
                  <a:lnTo>
                    <a:pt x="2609600" y="1698761"/>
                  </a:lnTo>
                  <a:lnTo>
                    <a:pt x="2604287" y="1741926"/>
                  </a:lnTo>
                  <a:lnTo>
                    <a:pt x="2599937" y="1789783"/>
                  </a:lnTo>
                  <a:lnTo>
                    <a:pt x="2596552" y="1842337"/>
                  </a:lnTo>
                  <a:lnTo>
                    <a:pt x="2594133" y="1899587"/>
                  </a:lnTo>
                  <a:lnTo>
                    <a:pt x="2592681" y="1961538"/>
                  </a:lnTo>
                  <a:lnTo>
                    <a:pt x="2592197" y="2028189"/>
                  </a:lnTo>
                  <a:lnTo>
                    <a:pt x="2592197" y="2080118"/>
                  </a:lnTo>
                  <a:lnTo>
                    <a:pt x="2592197" y="2132046"/>
                  </a:lnTo>
                  <a:lnTo>
                    <a:pt x="2592197" y="2910966"/>
                  </a:lnTo>
                  <a:lnTo>
                    <a:pt x="2571126" y="2915921"/>
                  </a:lnTo>
                  <a:lnTo>
                    <a:pt x="2550033" y="2920888"/>
                  </a:lnTo>
                  <a:lnTo>
                    <a:pt x="2528939" y="2925879"/>
                  </a:lnTo>
                  <a:lnTo>
                    <a:pt x="2507869" y="2930906"/>
                  </a:lnTo>
                  <a:lnTo>
                    <a:pt x="2507869" y="2880388"/>
                  </a:lnTo>
                  <a:lnTo>
                    <a:pt x="2507869" y="1314577"/>
                  </a:lnTo>
                  <a:lnTo>
                    <a:pt x="2526823" y="1310100"/>
                  </a:lnTo>
                  <a:lnTo>
                    <a:pt x="2545778" y="1305623"/>
                  </a:lnTo>
                  <a:lnTo>
                    <a:pt x="2564733" y="1301146"/>
                  </a:lnTo>
                  <a:lnTo>
                    <a:pt x="2583688" y="1296669"/>
                  </a:lnTo>
                  <a:lnTo>
                    <a:pt x="2583688" y="1342618"/>
                  </a:lnTo>
                  <a:lnTo>
                    <a:pt x="2583688" y="1388567"/>
                  </a:lnTo>
                  <a:lnTo>
                    <a:pt x="2583688" y="1434515"/>
                  </a:lnTo>
                  <a:lnTo>
                    <a:pt x="2583688" y="1480464"/>
                  </a:lnTo>
                  <a:lnTo>
                    <a:pt x="2583688" y="1526413"/>
                  </a:lnTo>
                  <a:lnTo>
                    <a:pt x="2600358" y="1451822"/>
                  </a:lnTo>
                  <a:lnTo>
                    <a:pt x="2619016" y="1387635"/>
                  </a:lnTo>
                  <a:lnTo>
                    <a:pt x="2639661" y="1333852"/>
                  </a:lnTo>
                  <a:lnTo>
                    <a:pt x="2662290" y="1290472"/>
                  </a:lnTo>
                  <a:lnTo>
                    <a:pt x="2686900" y="1257496"/>
                  </a:lnTo>
                  <a:lnTo>
                    <a:pt x="2713490" y="1234924"/>
                  </a:lnTo>
                  <a:lnTo>
                    <a:pt x="2742057" y="1222755"/>
                  </a:lnTo>
                  <a:close/>
                </a:path>
                <a:path w="5791200" h="3523615">
                  <a:moveTo>
                    <a:pt x="2178939" y="1355725"/>
                  </a:moveTo>
                  <a:lnTo>
                    <a:pt x="2243116" y="1364831"/>
                  </a:lnTo>
                  <a:lnTo>
                    <a:pt x="2298996" y="1424427"/>
                  </a:lnTo>
                  <a:lnTo>
                    <a:pt x="2323824" y="1473167"/>
                  </a:lnTo>
                  <a:lnTo>
                    <a:pt x="2346579" y="1534540"/>
                  </a:lnTo>
                  <a:lnTo>
                    <a:pt x="2366486" y="1607280"/>
                  </a:lnTo>
                  <a:lnTo>
                    <a:pt x="2375082" y="1647438"/>
                  </a:lnTo>
                  <a:lnTo>
                    <a:pt x="2382773" y="1690120"/>
                  </a:lnTo>
                  <a:lnTo>
                    <a:pt x="2389560" y="1735329"/>
                  </a:lnTo>
                  <a:lnTo>
                    <a:pt x="2395442" y="1783064"/>
                  </a:lnTo>
                  <a:lnTo>
                    <a:pt x="2400419" y="1833325"/>
                  </a:lnTo>
                  <a:lnTo>
                    <a:pt x="2404490" y="1886114"/>
                  </a:lnTo>
                  <a:lnTo>
                    <a:pt x="2407658" y="1941431"/>
                  </a:lnTo>
                  <a:lnTo>
                    <a:pt x="2409920" y="1999275"/>
                  </a:lnTo>
                  <a:lnTo>
                    <a:pt x="2411277" y="2059648"/>
                  </a:lnTo>
                  <a:lnTo>
                    <a:pt x="2411729" y="2122551"/>
                  </a:lnTo>
                  <a:lnTo>
                    <a:pt x="2411440" y="2183694"/>
                  </a:lnTo>
                  <a:lnTo>
                    <a:pt x="2410572" y="2242307"/>
                  </a:lnTo>
                  <a:lnTo>
                    <a:pt x="2409127" y="2298393"/>
                  </a:lnTo>
                  <a:lnTo>
                    <a:pt x="2407105" y="2351951"/>
                  </a:lnTo>
                  <a:lnTo>
                    <a:pt x="2404506" y="2402982"/>
                  </a:lnTo>
                  <a:lnTo>
                    <a:pt x="2401333" y="2451488"/>
                  </a:lnTo>
                  <a:lnTo>
                    <a:pt x="2397585" y="2497468"/>
                  </a:lnTo>
                  <a:lnTo>
                    <a:pt x="2393263" y="2540923"/>
                  </a:lnTo>
                  <a:lnTo>
                    <a:pt x="2388368" y="2581855"/>
                  </a:lnTo>
                  <a:lnTo>
                    <a:pt x="2382901" y="2620264"/>
                  </a:lnTo>
                  <a:lnTo>
                    <a:pt x="2372582" y="2680070"/>
                  </a:lnTo>
                  <a:lnTo>
                    <a:pt x="2360803" y="2735791"/>
                  </a:lnTo>
                  <a:lnTo>
                    <a:pt x="2347563" y="2787427"/>
                  </a:lnTo>
                  <a:lnTo>
                    <a:pt x="2332862" y="2834978"/>
                  </a:lnTo>
                  <a:lnTo>
                    <a:pt x="2316702" y="2878444"/>
                  </a:lnTo>
                  <a:lnTo>
                    <a:pt x="2299080" y="2917825"/>
                  </a:lnTo>
                  <a:lnTo>
                    <a:pt x="2270932" y="2967712"/>
                  </a:lnTo>
                  <a:lnTo>
                    <a:pt x="2241534" y="3005550"/>
                  </a:lnTo>
                  <a:lnTo>
                    <a:pt x="2210873" y="3031339"/>
                  </a:lnTo>
                  <a:lnTo>
                    <a:pt x="2145198" y="3047016"/>
                  </a:lnTo>
                  <a:lnTo>
                    <a:pt x="2113698" y="3036325"/>
                  </a:lnTo>
                  <a:lnTo>
                    <a:pt x="2057404" y="2977082"/>
                  </a:lnTo>
                  <a:lnTo>
                    <a:pt x="2032603" y="2928544"/>
                  </a:lnTo>
                  <a:lnTo>
                    <a:pt x="2010028" y="2867406"/>
                  </a:lnTo>
                  <a:lnTo>
                    <a:pt x="1990354" y="2794158"/>
                  </a:lnTo>
                  <a:lnTo>
                    <a:pt x="1981858" y="2753225"/>
                  </a:lnTo>
                  <a:lnTo>
                    <a:pt x="1974257" y="2709418"/>
                  </a:lnTo>
                  <a:lnTo>
                    <a:pt x="1967550" y="2662737"/>
                  </a:lnTo>
                  <a:lnTo>
                    <a:pt x="1961737" y="2613183"/>
                  </a:lnTo>
                  <a:lnTo>
                    <a:pt x="1956818" y="2560756"/>
                  </a:lnTo>
                  <a:lnTo>
                    <a:pt x="1952794" y="2505455"/>
                  </a:lnTo>
                  <a:lnTo>
                    <a:pt x="1949664" y="2447282"/>
                  </a:lnTo>
                  <a:lnTo>
                    <a:pt x="1947428" y="2386234"/>
                  </a:lnTo>
                  <a:lnTo>
                    <a:pt x="1946087" y="2322314"/>
                  </a:lnTo>
                  <a:lnTo>
                    <a:pt x="1945639" y="2255519"/>
                  </a:lnTo>
                  <a:lnTo>
                    <a:pt x="1946030" y="2192472"/>
                  </a:lnTo>
                  <a:lnTo>
                    <a:pt x="1947203" y="2131616"/>
                  </a:lnTo>
                  <a:lnTo>
                    <a:pt x="1949158" y="2072953"/>
                  </a:lnTo>
                  <a:lnTo>
                    <a:pt x="1951897" y="2016482"/>
                  </a:lnTo>
                  <a:lnTo>
                    <a:pt x="1955419" y="1962202"/>
                  </a:lnTo>
                  <a:lnTo>
                    <a:pt x="1959725" y="1910114"/>
                  </a:lnTo>
                  <a:lnTo>
                    <a:pt x="1964816" y="1860216"/>
                  </a:lnTo>
                  <a:lnTo>
                    <a:pt x="1970693" y="1812509"/>
                  </a:lnTo>
                  <a:lnTo>
                    <a:pt x="1977355" y="1766993"/>
                  </a:lnTo>
                  <a:lnTo>
                    <a:pt x="1984804" y="1723667"/>
                  </a:lnTo>
                  <a:lnTo>
                    <a:pt x="1993040" y="1682531"/>
                  </a:lnTo>
                  <a:lnTo>
                    <a:pt x="2002063" y="1643585"/>
                  </a:lnTo>
                  <a:lnTo>
                    <a:pt x="2022475" y="1572260"/>
                  </a:lnTo>
                  <a:lnTo>
                    <a:pt x="2044648" y="1512167"/>
                  </a:lnTo>
                  <a:lnTo>
                    <a:pt x="2068373" y="1461680"/>
                  </a:lnTo>
                  <a:lnTo>
                    <a:pt x="2093658" y="1420796"/>
                  </a:lnTo>
                  <a:lnTo>
                    <a:pt x="2120509" y="1389511"/>
                  </a:lnTo>
                  <a:lnTo>
                    <a:pt x="2178939" y="1355725"/>
                  </a:lnTo>
                  <a:close/>
                </a:path>
                <a:path w="5791200" h="3523615">
                  <a:moveTo>
                    <a:pt x="1276858" y="1040638"/>
                  </a:moveTo>
                  <a:lnTo>
                    <a:pt x="1276858" y="1040638"/>
                  </a:lnTo>
                  <a:lnTo>
                    <a:pt x="1276858" y="1605279"/>
                  </a:lnTo>
                  <a:lnTo>
                    <a:pt x="1298023" y="1600307"/>
                  </a:lnTo>
                  <a:lnTo>
                    <a:pt x="1319212" y="1595310"/>
                  </a:lnTo>
                  <a:lnTo>
                    <a:pt x="1340401" y="1590313"/>
                  </a:lnTo>
                  <a:lnTo>
                    <a:pt x="1361567" y="1585340"/>
                  </a:lnTo>
                  <a:lnTo>
                    <a:pt x="1361567" y="1638585"/>
                  </a:lnTo>
                  <a:lnTo>
                    <a:pt x="1361567" y="1691830"/>
                  </a:lnTo>
                  <a:lnTo>
                    <a:pt x="1361567" y="1745075"/>
                  </a:lnTo>
                  <a:lnTo>
                    <a:pt x="1361567" y="1798319"/>
                  </a:lnTo>
                  <a:lnTo>
                    <a:pt x="1340401" y="1803366"/>
                  </a:lnTo>
                  <a:lnTo>
                    <a:pt x="1319212" y="1808400"/>
                  </a:lnTo>
                  <a:lnTo>
                    <a:pt x="1298023" y="1813411"/>
                  </a:lnTo>
                  <a:lnTo>
                    <a:pt x="1276858" y="1818386"/>
                  </a:lnTo>
                  <a:lnTo>
                    <a:pt x="1276858" y="1868135"/>
                  </a:lnTo>
                  <a:lnTo>
                    <a:pt x="1276858" y="2763519"/>
                  </a:lnTo>
                  <a:lnTo>
                    <a:pt x="1277123" y="2816810"/>
                  </a:lnTo>
                  <a:lnTo>
                    <a:pt x="1277937" y="2859516"/>
                  </a:lnTo>
                  <a:lnTo>
                    <a:pt x="1281302" y="2913126"/>
                  </a:lnTo>
                  <a:lnTo>
                    <a:pt x="1291089" y="2953345"/>
                  </a:lnTo>
                  <a:lnTo>
                    <a:pt x="1315801" y="2976824"/>
                  </a:lnTo>
                  <a:lnTo>
                    <a:pt x="1324610" y="2975991"/>
                  </a:lnTo>
                  <a:lnTo>
                    <a:pt x="1332206" y="2973508"/>
                  </a:lnTo>
                  <a:lnTo>
                    <a:pt x="1340897" y="2969466"/>
                  </a:lnTo>
                  <a:lnTo>
                    <a:pt x="1350684" y="2963828"/>
                  </a:lnTo>
                  <a:lnTo>
                    <a:pt x="1361567" y="2956560"/>
                  </a:lnTo>
                  <a:lnTo>
                    <a:pt x="1364005" y="3004400"/>
                  </a:lnTo>
                  <a:lnTo>
                    <a:pt x="1366443" y="3052222"/>
                  </a:lnTo>
                  <a:lnTo>
                    <a:pt x="1368882" y="3100038"/>
                  </a:lnTo>
                  <a:lnTo>
                    <a:pt x="1371320" y="3147860"/>
                  </a:lnTo>
                  <a:lnTo>
                    <a:pt x="1373758" y="3195701"/>
                  </a:lnTo>
                  <a:lnTo>
                    <a:pt x="1340040" y="3221910"/>
                  </a:lnTo>
                  <a:lnTo>
                    <a:pt x="1288462" y="3237239"/>
                  </a:lnTo>
                  <a:lnTo>
                    <a:pt x="1269364" y="3232896"/>
                  </a:lnTo>
                  <a:lnTo>
                    <a:pt x="1238885" y="3204718"/>
                  </a:lnTo>
                  <a:lnTo>
                    <a:pt x="1217342" y="3155219"/>
                  </a:lnTo>
                  <a:lnTo>
                    <a:pt x="1203325" y="3089147"/>
                  </a:lnTo>
                  <a:lnTo>
                    <a:pt x="1197610" y="3020361"/>
                  </a:lnTo>
                  <a:lnTo>
                    <a:pt x="1195609" y="2971625"/>
                  </a:lnTo>
                  <a:lnTo>
                    <a:pt x="1194181" y="2913332"/>
                  </a:lnTo>
                  <a:lnTo>
                    <a:pt x="1193323" y="2845487"/>
                  </a:lnTo>
                  <a:lnTo>
                    <a:pt x="1193038" y="2768091"/>
                  </a:lnTo>
                  <a:lnTo>
                    <a:pt x="1193038" y="2716444"/>
                  </a:lnTo>
                  <a:lnTo>
                    <a:pt x="1193038" y="2664794"/>
                  </a:lnTo>
                  <a:lnTo>
                    <a:pt x="1193038" y="1838198"/>
                  </a:lnTo>
                  <a:lnTo>
                    <a:pt x="1177534" y="1841837"/>
                  </a:lnTo>
                  <a:lnTo>
                    <a:pt x="1162065" y="1845500"/>
                  </a:lnTo>
                  <a:lnTo>
                    <a:pt x="1146621" y="1849163"/>
                  </a:lnTo>
                  <a:lnTo>
                    <a:pt x="1131189" y="1852802"/>
                  </a:lnTo>
                  <a:lnTo>
                    <a:pt x="1131189" y="1799556"/>
                  </a:lnTo>
                  <a:lnTo>
                    <a:pt x="1131189" y="1746297"/>
                  </a:lnTo>
                  <a:lnTo>
                    <a:pt x="1131189" y="1693015"/>
                  </a:lnTo>
                  <a:lnTo>
                    <a:pt x="1131189" y="1639697"/>
                  </a:lnTo>
                  <a:lnTo>
                    <a:pt x="1146621" y="1636075"/>
                  </a:lnTo>
                  <a:lnTo>
                    <a:pt x="1162065" y="1632442"/>
                  </a:lnTo>
                  <a:lnTo>
                    <a:pt x="1177534" y="1628784"/>
                  </a:lnTo>
                  <a:lnTo>
                    <a:pt x="1193038" y="1625091"/>
                  </a:lnTo>
                  <a:lnTo>
                    <a:pt x="1193038" y="1575080"/>
                  </a:lnTo>
                  <a:lnTo>
                    <a:pt x="1193038" y="1525059"/>
                  </a:lnTo>
                  <a:lnTo>
                    <a:pt x="1193038" y="1224914"/>
                  </a:lnTo>
                  <a:lnTo>
                    <a:pt x="1213993" y="1178833"/>
                  </a:lnTo>
                  <a:lnTo>
                    <a:pt x="1234948" y="1132776"/>
                  </a:lnTo>
                  <a:lnTo>
                    <a:pt x="1255903" y="1086719"/>
                  </a:lnTo>
                  <a:lnTo>
                    <a:pt x="1276858" y="1040638"/>
                  </a:lnTo>
                  <a:close/>
                </a:path>
                <a:path w="5791200" h="3523615">
                  <a:moveTo>
                    <a:pt x="1446149" y="950467"/>
                  </a:moveTo>
                  <a:lnTo>
                    <a:pt x="1467219" y="945513"/>
                  </a:lnTo>
                  <a:lnTo>
                    <a:pt x="1488313" y="940546"/>
                  </a:lnTo>
                  <a:lnTo>
                    <a:pt x="1509406" y="935555"/>
                  </a:lnTo>
                  <a:lnTo>
                    <a:pt x="1530477" y="930528"/>
                  </a:lnTo>
                  <a:lnTo>
                    <a:pt x="1530477" y="980560"/>
                  </a:lnTo>
                  <a:lnTo>
                    <a:pt x="1530477" y="1731137"/>
                  </a:lnTo>
                  <a:lnTo>
                    <a:pt x="1551019" y="1658375"/>
                  </a:lnTo>
                  <a:lnTo>
                    <a:pt x="1573276" y="1597565"/>
                  </a:lnTo>
                  <a:lnTo>
                    <a:pt x="1597247" y="1548701"/>
                  </a:lnTo>
                  <a:lnTo>
                    <a:pt x="1622932" y="1511775"/>
                  </a:lnTo>
                  <a:lnTo>
                    <a:pt x="1679448" y="1473708"/>
                  </a:lnTo>
                  <a:lnTo>
                    <a:pt x="1706165" y="1471799"/>
                  </a:lnTo>
                  <a:lnTo>
                    <a:pt x="1731073" y="1479200"/>
                  </a:lnTo>
                  <a:lnTo>
                    <a:pt x="1775460" y="1521840"/>
                  </a:lnTo>
                  <a:lnTo>
                    <a:pt x="1794390" y="1556131"/>
                  </a:lnTo>
                  <a:lnTo>
                    <a:pt x="1810416" y="1597850"/>
                  </a:lnTo>
                  <a:lnTo>
                    <a:pt x="1823537" y="1646999"/>
                  </a:lnTo>
                  <a:lnTo>
                    <a:pt x="1833752" y="1703577"/>
                  </a:lnTo>
                  <a:lnTo>
                    <a:pt x="1842362" y="1782032"/>
                  </a:lnTo>
                  <a:lnTo>
                    <a:pt x="1845606" y="1828421"/>
                  </a:lnTo>
                  <a:lnTo>
                    <a:pt x="1848136" y="1879584"/>
                  </a:lnTo>
                  <a:lnTo>
                    <a:pt x="1849950" y="1935521"/>
                  </a:lnTo>
                  <a:lnTo>
                    <a:pt x="1851041" y="1996232"/>
                  </a:lnTo>
                  <a:lnTo>
                    <a:pt x="1851405" y="2061717"/>
                  </a:lnTo>
                  <a:lnTo>
                    <a:pt x="1851405" y="2112924"/>
                  </a:lnTo>
                  <a:lnTo>
                    <a:pt x="1851405" y="2164130"/>
                  </a:lnTo>
                  <a:lnTo>
                    <a:pt x="1851405" y="3085972"/>
                  </a:lnTo>
                  <a:lnTo>
                    <a:pt x="1830282" y="3090927"/>
                  </a:lnTo>
                  <a:lnTo>
                    <a:pt x="1809194" y="3095894"/>
                  </a:lnTo>
                  <a:lnTo>
                    <a:pt x="1788130" y="3100885"/>
                  </a:lnTo>
                  <a:lnTo>
                    <a:pt x="1767077" y="3105912"/>
                  </a:lnTo>
                  <a:lnTo>
                    <a:pt x="1767077" y="3054687"/>
                  </a:lnTo>
                  <a:lnTo>
                    <a:pt x="1767077" y="2081529"/>
                  </a:lnTo>
                  <a:lnTo>
                    <a:pt x="1766315" y="2016358"/>
                  </a:lnTo>
                  <a:lnTo>
                    <a:pt x="1764029" y="1957752"/>
                  </a:lnTo>
                  <a:lnTo>
                    <a:pt x="1760219" y="1905714"/>
                  </a:lnTo>
                  <a:lnTo>
                    <a:pt x="1754885" y="1860248"/>
                  </a:lnTo>
                  <a:lnTo>
                    <a:pt x="1748027" y="1821359"/>
                  </a:lnTo>
                  <a:lnTo>
                    <a:pt x="1724521" y="1751635"/>
                  </a:lnTo>
                  <a:lnTo>
                    <a:pt x="1685746" y="1714003"/>
                  </a:lnTo>
                  <a:lnTo>
                    <a:pt x="1662049" y="1713738"/>
                  </a:lnTo>
                  <a:lnTo>
                    <a:pt x="1643641" y="1722020"/>
                  </a:lnTo>
                  <a:lnTo>
                    <a:pt x="1608399" y="1761922"/>
                  </a:lnTo>
                  <a:lnTo>
                    <a:pt x="1576256" y="1831526"/>
                  </a:lnTo>
                  <a:lnTo>
                    <a:pt x="1563306" y="1874583"/>
                  </a:lnTo>
                  <a:lnTo>
                    <a:pt x="1552737" y="1922688"/>
                  </a:lnTo>
                  <a:lnTo>
                    <a:pt x="1544574" y="1975865"/>
                  </a:lnTo>
                  <a:lnTo>
                    <a:pt x="1540266" y="2015194"/>
                  </a:lnTo>
                  <a:lnTo>
                    <a:pt x="1536742" y="2058891"/>
                  </a:lnTo>
                  <a:lnTo>
                    <a:pt x="1534001" y="2106961"/>
                  </a:lnTo>
                  <a:lnTo>
                    <a:pt x="1532043" y="2159413"/>
                  </a:lnTo>
                  <a:lnTo>
                    <a:pt x="1530868" y="2216254"/>
                  </a:lnTo>
                  <a:lnTo>
                    <a:pt x="1530477" y="2277491"/>
                  </a:lnTo>
                  <a:lnTo>
                    <a:pt x="1530477" y="2329508"/>
                  </a:lnTo>
                  <a:lnTo>
                    <a:pt x="1530477" y="2381526"/>
                  </a:lnTo>
                  <a:lnTo>
                    <a:pt x="1530477" y="3161791"/>
                  </a:lnTo>
                  <a:lnTo>
                    <a:pt x="1509406" y="3166745"/>
                  </a:lnTo>
                  <a:lnTo>
                    <a:pt x="1488313" y="3171698"/>
                  </a:lnTo>
                  <a:lnTo>
                    <a:pt x="1467219" y="3176651"/>
                  </a:lnTo>
                  <a:lnTo>
                    <a:pt x="1446149" y="3181604"/>
                  </a:lnTo>
                  <a:lnTo>
                    <a:pt x="1446149" y="1001175"/>
                  </a:lnTo>
                  <a:lnTo>
                    <a:pt x="1446149" y="950467"/>
                  </a:lnTo>
                  <a:close/>
                </a:path>
                <a:path w="5791200" h="3523615">
                  <a:moveTo>
                    <a:pt x="2131567" y="776351"/>
                  </a:moveTo>
                  <a:lnTo>
                    <a:pt x="2154047" y="771090"/>
                  </a:lnTo>
                  <a:lnTo>
                    <a:pt x="2176526" y="765794"/>
                  </a:lnTo>
                  <a:lnTo>
                    <a:pt x="2199004" y="760474"/>
                  </a:lnTo>
                  <a:lnTo>
                    <a:pt x="2221484" y="755141"/>
                  </a:lnTo>
                  <a:lnTo>
                    <a:pt x="2234675" y="805291"/>
                  </a:lnTo>
                  <a:lnTo>
                    <a:pt x="2247866" y="855442"/>
                  </a:lnTo>
                  <a:lnTo>
                    <a:pt x="2261053" y="905596"/>
                  </a:lnTo>
                  <a:lnTo>
                    <a:pt x="2274236" y="955754"/>
                  </a:lnTo>
                  <a:lnTo>
                    <a:pt x="2287413" y="1005918"/>
                  </a:lnTo>
                  <a:lnTo>
                    <a:pt x="2300583" y="1056090"/>
                  </a:lnTo>
                  <a:lnTo>
                    <a:pt x="2313743" y="1106270"/>
                  </a:lnTo>
                  <a:lnTo>
                    <a:pt x="2326894" y="1156462"/>
                  </a:lnTo>
                  <a:lnTo>
                    <a:pt x="2303006" y="1162081"/>
                  </a:lnTo>
                  <a:lnTo>
                    <a:pt x="2279141" y="1167701"/>
                  </a:lnTo>
                  <a:lnTo>
                    <a:pt x="2255277" y="1173321"/>
                  </a:lnTo>
                  <a:lnTo>
                    <a:pt x="2231390" y="1178940"/>
                  </a:lnTo>
                  <a:lnTo>
                    <a:pt x="2221089" y="1129639"/>
                  </a:lnTo>
                  <a:lnTo>
                    <a:pt x="2210771" y="1080338"/>
                  </a:lnTo>
                  <a:lnTo>
                    <a:pt x="2200446" y="1031036"/>
                  </a:lnTo>
                  <a:lnTo>
                    <a:pt x="2190128" y="981735"/>
                  </a:lnTo>
                  <a:lnTo>
                    <a:pt x="2179828" y="932434"/>
                  </a:lnTo>
                  <a:lnTo>
                    <a:pt x="2169236" y="986688"/>
                  </a:lnTo>
                  <a:lnTo>
                    <a:pt x="2158644" y="1040942"/>
                  </a:lnTo>
                  <a:lnTo>
                    <a:pt x="2148052" y="1095197"/>
                  </a:lnTo>
                  <a:lnTo>
                    <a:pt x="2137460" y="1149451"/>
                  </a:lnTo>
                  <a:lnTo>
                    <a:pt x="2126869" y="1203705"/>
                  </a:lnTo>
                  <a:lnTo>
                    <a:pt x="2102768" y="1209347"/>
                  </a:lnTo>
                  <a:lnTo>
                    <a:pt x="2078656" y="1215024"/>
                  </a:lnTo>
                  <a:lnTo>
                    <a:pt x="2054520" y="1220725"/>
                  </a:lnTo>
                  <a:lnTo>
                    <a:pt x="2030349" y="1226439"/>
                  </a:lnTo>
                  <a:lnTo>
                    <a:pt x="2041609" y="1176443"/>
                  </a:lnTo>
                  <a:lnTo>
                    <a:pt x="2052868" y="1126446"/>
                  </a:lnTo>
                  <a:lnTo>
                    <a:pt x="2064126" y="1076447"/>
                  </a:lnTo>
                  <a:lnTo>
                    <a:pt x="2075380" y="1026445"/>
                  </a:lnTo>
                  <a:lnTo>
                    <a:pt x="2086630" y="976438"/>
                  </a:lnTo>
                  <a:lnTo>
                    <a:pt x="2097875" y="926427"/>
                  </a:lnTo>
                  <a:lnTo>
                    <a:pt x="2109113" y="876409"/>
                  </a:lnTo>
                  <a:lnTo>
                    <a:pt x="2120345" y="826384"/>
                  </a:lnTo>
                  <a:lnTo>
                    <a:pt x="2131567" y="776351"/>
                  </a:lnTo>
                  <a:close/>
                </a:path>
                <a:path w="5791200" h="3523615">
                  <a:moveTo>
                    <a:pt x="4644517" y="809878"/>
                  </a:moveTo>
                  <a:lnTo>
                    <a:pt x="4665640" y="804906"/>
                  </a:lnTo>
                  <a:lnTo>
                    <a:pt x="4686728" y="799909"/>
                  </a:lnTo>
                  <a:lnTo>
                    <a:pt x="4707792" y="794912"/>
                  </a:lnTo>
                  <a:lnTo>
                    <a:pt x="4728845" y="789939"/>
                  </a:lnTo>
                  <a:lnTo>
                    <a:pt x="4728845" y="2406268"/>
                  </a:lnTo>
                  <a:lnTo>
                    <a:pt x="4707792" y="2411241"/>
                  </a:lnTo>
                  <a:lnTo>
                    <a:pt x="4686728" y="2416238"/>
                  </a:lnTo>
                  <a:lnTo>
                    <a:pt x="4665640" y="2421235"/>
                  </a:lnTo>
                  <a:lnTo>
                    <a:pt x="4644517" y="2426208"/>
                  </a:lnTo>
                  <a:lnTo>
                    <a:pt x="4644517" y="2375690"/>
                  </a:lnTo>
                  <a:lnTo>
                    <a:pt x="4644517" y="2325173"/>
                  </a:lnTo>
                  <a:lnTo>
                    <a:pt x="4644517" y="860385"/>
                  </a:lnTo>
                  <a:lnTo>
                    <a:pt x="4644517" y="809878"/>
                  </a:lnTo>
                  <a:close/>
                </a:path>
                <a:path w="5791200" h="3523615">
                  <a:moveTo>
                    <a:pt x="5089398" y="668274"/>
                  </a:moveTo>
                  <a:lnTo>
                    <a:pt x="5132546" y="671210"/>
                  </a:lnTo>
                  <a:lnTo>
                    <a:pt x="5172075" y="701293"/>
                  </a:lnTo>
                  <a:lnTo>
                    <a:pt x="5205031" y="754173"/>
                  </a:lnTo>
                  <a:lnTo>
                    <a:pt x="5228463" y="825626"/>
                  </a:lnTo>
                  <a:lnTo>
                    <a:pt x="5237160" y="868179"/>
                  </a:lnTo>
                  <a:lnTo>
                    <a:pt x="5244417" y="915066"/>
                  </a:lnTo>
                  <a:lnTo>
                    <a:pt x="5250269" y="966287"/>
                  </a:lnTo>
                  <a:lnTo>
                    <a:pt x="5254752" y="1021841"/>
                  </a:lnTo>
                  <a:lnTo>
                    <a:pt x="5257722" y="1100305"/>
                  </a:lnTo>
                  <a:lnTo>
                    <a:pt x="5258674" y="1153360"/>
                  </a:lnTo>
                  <a:lnTo>
                    <a:pt x="5259254" y="1215637"/>
                  </a:lnTo>
                  <a:lnTo>
                    <a:pt x="5259451" y="1287144"/>
                  </a:lnTo>
                  <a:lnTo>
                    <a:pt x="5259451" y="1336828"/>
                  </a:lnTo>
                  <a:lnTo>
                    <a:pt x="5259451" y="1386513"/>
                  </a:lnTo>
                  <a:lnTo>
                    <a:pt x="5259451" y="2280919"/>
                  </a:lnTo>
                  <a:lnTo>
                    <a:pt x="5238327" y="2285892"/>
                  </a:lnTo>
                  <a:lnTo>
                    <a:pt x="5217239" y="2290889"/>
                  </a:lnTo>
                  <a:lnTo>
                    <a:pt x="5196175" y="2295886"/>
                  </a:lnTo>
                  <a:lnTo>
                    <a:pt x="5175123" y="2300859"/>
                  </a:lnTo>
                  <a:lnTo>
                    <a:pt x="5175123" y="1317625"/>
                  </a:lnTo>
                  <a:lnTo>
                    <a:pt x="5174726" y="1254180"/>
                  </a:lnTo>
                  <a:lnTo>
                    <a:pt x="5173538" y="1197655"/>
                  </a:lnTo>
                  <a:lnTo>
                    <a:pt x="5171556" y="1148049"/>
                  </a:lnTo>
                  <a:lnTo>
                    <a:pt x="5168783" y="1105362"/>
                  </a:lnTo>
                  <a:lnTo>
                    <a:pt x="5159384" y="1031615"/>
                  </a:lnTo>
                  <a:lnTo>
                    <a:pt x="5141910" y="969563"/>
                  </a:lnTo>
                  <a:lnTo>
                    <a:pt x="5117266" y="926939"/>
                  </a:lnTo>
                  <a:lnTo>
                    <a:pt x="5087929" y="909171"/>
                  </a:lnTo>
                  <a:lnTo>
                    <a:pt x="5071618" y="909954"/>
                  </a:lnTo>
                  <a:lnTo>
                    <a:pt x="5021405" y="949531"/>
                  </a:lnTo>
                  <a:lnTo>
                    <a:pt x="4999055" y="989518"/>
                  </a:lnTo>
                  <a:lnTo>
                    <a:pt x="4978527" y="1042924"/>
                  </a:lnTo>
                  <a:lnTo>
                    <a:pt x="4963090" y="1105821"/>
                  </a:lnTo>
                  <a:lnTo>
                    <a:pt x="4956814" y="1144312"/>
                  </a:lnTo>
                  <a:lnTo>
                    <a:pt x="4951501" y="1187497"/>
                  </a:lnTo>
                  <a:lnTo>
                    <a:pt x="4947151" y="1235376"/>
                  </a:lnTo>
                  <a:lnTo>
                    <a:pt x="4943766" y="1287949"/>
                  </a:lnTo>
                  <a:lnTo>
                    <a:pt x="4941347" y="1345216"/>
                  </a:lnTo>
                  <a:lnTo>
                    <a:pt x="4939895" y="1407178"/>
                  </a:lnTo>
                  <a:lnTo>
                    <a:pt x="4939410" y="1473835"/>
                  </a:lnTo>
                  <a:lnTo>
                    <a:pt x="4939410" y="1525761"/>
                  </a:lnTo>
                  <a:lnTo>
                    <a:pt x="4939410" y="1577686"/>
                  </a:lnTo>
                  <a:lnTo>
                    <a:pt x="4939410" y="2356485"/>
                  </a:lnTo>
                  <a:lnTo>
                    <a:pt x="4918358" y="2361511"/>
                  </a:lnTo>
                  <a:lnTo>
                    <a:pt x="4897294" y="2366502"/>
                  </a:lnTo>
                  <a:lnTo>
                    <a:pt x="4876206" y="2371469"/>
                  </a:lnTo>
                  <a:lnTo>
                    <a:pt x="4855083" y="2376424"/>
                  </a:lnTo>
                  <a:lnTo>
                    <a:pt x="4855083" y="2325917"/>
                  </a:lnTo>
                  <a:lnTo>
                    <a:pt x="4855083" y="2275411"/>
                  </a:lnTo>
                  <a:lnTo>
                    <a:pt x="4855083" y="760094"/>
                  </a:lnTo>
                  <a:lnTo>
                    <a:pt x="4874111" y="755618"/>
                  </a:lnTo>
                  <a:lnTo>
                    <a:pt x="4893103" y="751141"/>
                  </a:lnTo>
                  <a:lnTo>
                    <a:pt x="4912072" y="746664"/>
                  </a:lnTo>
                  <a:lnTo>
                    <a:pt x="4931029" y="742188"/>
                  </a:lnTo>
                  <a:lnTo>
                    <a:pt x="4931029" y="788149"/>
                  </a:lnTo>
                  <a:lnTo>
                    <a:pt x="4931029" y="834129"/>
                  </a:lnTo>
                  <a:lnTo>
                    <a:pt x="4931029" y="880116"/>
                  </a:lnTo>
                  <a:lnTo>
                    <a:pt x="4931029" y="926096"/>
                  </a:lnTo>
                  <a:lnTo>
                    <a:pt x="4931029" y="972058"/>
                  </a:lnTo>
                  <a:lnTo>
                    <a:pt x="4947692" y="897460"/>
                  </a:lnTo>
                  <a:lnTo>
                    <a:pt x="4966335" y="833255"/>
                  </a:lnTo>
                  <a:lnTo>
                    <a:pt x="4986962" y="779447"/>
                  </a:lnTo>
                  <a:lnTo>
                    <a:pt x="5009577" y="736040"/>
                  </a:lnTo>
                  <a:lnTo>
                    <a:pt x="5034185" y="703040"/>
                  </a:lnTo>
                  <a:lnTo>
                    <a:pt x="5060791" y="680449"/>
                  </a:lnTo>
                  <a:lnTo>
                    <a:pt x="5089398" y="668274"/>
                  </a:lnTo>
                  <a:close/>
                </a:path>
                <a:path w="5791200" h="3523615">
                  <a:moveTo>
                    <a:pt x="4070858" y="908812"/>
                  </a:moveTo>
                  <a:lnTo>
                    <a:pt x="4121150" y="915606"/>
                  </a:lnTo>
                  <a:lnTo>
                    <a:pt x="4161536" y="962025"/>
                  </a:lnTo>
                  <a:lnTo>
                    <a:pt x="4177871" y="999174"/>
                  </a:lnTo>
                  <a:lnTo>
                    <a:pt x="4191635" y="1044336"/>
                  </a:lnTo>
                  <a:lnTo>
                    <a:pt x="4202826" y="1097524"/>
                  </a:lnTo>
                  <a:lnTo>
                    <a:pt x="4211447" y="1158748"/>
                  </a:lnTo>
                  <a:lnTo>
                    <a:pt x="4226727" y="1088792"/>
                  </a:lnTo>
                  <a:lnTo>
                    <a:pt x="4243135" y="1027420"/>
                  </a:lnTo>
                  <a:lnTo>
                    <a:pt x="4260665" y="974629"/>
                  </a:lnTo>
                  <a:lnTo>
                    <a:pt x="4279312" y="930417"/>
                  </a:lnTo>
                  <a:lnTo>
                    <a:pt x="4299073" y="894785"/>
                  </a:lnTo>
                  <a:lnTo>
                    <a:pt x="4341916" y="849249"/>
                  </a:lnTo>
                  <a:lnTo>
                    <a:pt x="4364990" y="839342"/>
                  </a:lnTo>
                  <a:lnTo>
                    <a:pt x="4399899" y="839414"/>
                  </a:lnTo>
                  <a:lnTo>
                    <a:pt x="4456858" y="892563"/>
                  </a:lnTo>
                  <a:lnTo>
                    <a:pt x="4478909" y="945641"/>
                  </a:lnTo>
                  <a:lnTo>
                    <a:pt x="4496317" y="1017127"/>
                  </a:lnTo>
                  <a:lnTo>
                    <a:pt x="4503150" y="1060049"/>
                  </a:lnTo>
                  <a:lnTo>
                    <a:pt x="4508738" y="1107757"/>
                  </a:lnTo>
                  <a:lnTo>
                    <a:pt x="4513081" y="1160252"/>
                  </a:lnTo>
                  <a:lnTo>
                    <a:pt x="4516181" y="1217533"/>
                  </a:lnTo>
                  <a:lnTo>
                    <a:pt x="4518040" y="1279600"/>
                  </a:lnTo>
                  <a:lnTo>
                    <a:pt x="4518660" y="1346453"/>
                  </a:lnTo>
                  <a:lnTo>
                    <a:pt x="4518660" y="1396884"/>
                  </a:lnTo>
                  <a:lnTo>
                    <a:pt x="4518660" y="1447315"/>
                  </a:lnTo>
                  <a:lnTo>
                    <a:pt x="4518660" y="2455926"/>
                  </a:lnTo>
                  <a:lnTo>
                    <a:pt x="4497705" y="2460879"/>
                  </a:lnTo>
                  <a:lnTo>
                    <a:pt x="4476750" y="2465831"/>
                  </a:lnTo>
                  <a:lnTo>
                    <a:pt x="4455795" y="2470784"/>
                  </a:lnTo>
                  <a:lnTo>
                    <a:pt x="4434840" y="2475738"/>
                  </a:lnTo>
                  <a:lnTo>
                    <a:pt x="4434840" y="1457578"/>
                  </a:lnTo>
                  <a:lnTo>
                    <a:pt x="4434505" y="1395581"/>
                  </a:lnTo>
                  <a:lnTo>
                    <a:pt x="4433507" y="1341106"/>
                  </a:lnTo>
                  <a:lnTo>
                    <a:pt x="4431849" y="1294148"/>
                  </a:lnTo>
                  <a:lnTo>
                    <a:pt x="4429540" y="1254700"/>
                  </a:lnTo>
                  <a:lnTo>
                    <a:pt x="4421655" y="1189561"/>
                  </a:lnTo>
                  <a:lnTo>
                    <a:pt x="4406796" y="1134887"/>
                  </a:lnTo>
                  <a:lnTo>
                    <a:pt x="4385629" y="1096744"/>
                  </a:lnTo>
                  <a:lnTo>
                    <a:pt x="4360344" y="1080654"/>
                  </a:lnTo>
                  <a:lnTo>
                    <a:pt x="4346321" y="1081277"/>
                  </a:lnTo>
                  <a:lnTo>
                    <a:pt x="4298283" y="1120917"/>
                  </a:lnTo>
                  <a:lnTo>
                    <a:pt x="4277633" y="1161198"/>
                  </a:lnTo>
                  <a:lnTo>
                    <a:pt x="4259199" y="1215136"/>
                  </a:lnTo>
                  <a:lnTo>
                    <a:pt x="4250000" y="1252521"/>
                  </a:lnTo>
                  <a:lnTo>
                    <a:pt x="4242217" y="1295117"/>
                  </a:lnTo>
                  <a:lnTo>
                    <a:pt x="4235849" y="1342928"/>
                  </a:lnTo>
                  <a:lnTo>
                    <a:pt x="4230896" y="1395955"/>
                  </a:lnTo>
                  <a:lnTo>
                    <a:pt x="4227358" y="1454201"/>
                  </a:lnTo>
                  <a:lnTo>
                    <a:pt x="4225235" y="1517667"/>
                  </a:lnTo>
                  <a:lnTo>
                    <a:pt x="4224528" y="1586356"/>
                  </a:lnTo>
                  <a:lnTo>
                    <a:pt x="4224528" y="1638531"/>
                  </a:lnTo>
                  <a:lnTo>
                    <a:pt x="4224528" y="1690704"/>
                  </a:lnTo>
                  <a:lnTo>
                    <a:pt x="4224528" y="2525394"/>
                  </a:lnTo>
                  <a:lnTo>
                    <a:pt x="4203404" y="2530367"/>
                  </a:lnTo>
                  <a:lnTo>
                    <a:pt x="4182316" y="2535364"/>
                  </a:lnTo>
                  <a:lnTo>
                    <a:pt x="4161252" y="2540361"/>
                  </a:lnTo>
                  <a:lnTo>
                    <a:pt x="4140200" y="2545334"/>
                  </a:lnTo>
                  <a:lnTo>
                    <a:pt x="4140200" y="1495171"/>
                  </a:lnTo>
                  <a:lnTo>
                    <a:pt x="4139377" y="1425949"/>
                  </a:lnTo>
                  <a:lnTo>
                    <a:pt x="4136908" y="1364434"/>
                  </a:lnTo>
                  <a:lnTo>
                    <a:pt x="4132793" y="1310617"/>
                  </a:lnTo>
                  <a:lnTo>
                    <a:pt x="4127032" y="1264494"/>
                  </a:lnTo>
                  <a:lnTo>
                    <a:pt x="4119626" y="1226058"/>
                  </a:lnTo>
                  <a:lnTo>
                    <a:pt x="4107622" y="1188930"/>
                  </a:lnTo>
                  <a:lnTo>
                    <a:pt x="4073852" y="1151298"/>
                  </a:lnTo>
                  <a:lnTo>
                    <a:pt x="4052062" y="1150747"/>
                  </a:lnTo>
                  <a:lnTo>
                    <a:pt x="4034657" y="1158654"/>
                  </a:lnTo>
                  <a:lnTo>
                    <a:pt x="4001752" y="1196806"/>
                  </a:lnTo>
                  <a:lnTo>
                    <a:pt x="3972250" y="1264362"/>
                  </a:lnTo>
                  <a:lnTo>
                    <a:pt x="3960272" y="1308211"/>
                  </a:lnTo>
                  <a:lnTo>
                    <a:pt x="3950342" y="1358608"/>
                  </a:lnTo>
                  <a:lnTo>
                    <a:pt x="3942461" y="1415541"/>
                  </a:lnTo>
                  <a:lnTo>
                    <a:pt x="3935823" y="1492522"/>
                  </a:lnTo>
                  <a:lnTo>
                    <a:pt x="3933326" y="1537153"/>
                  </a:lnTo>
                  <a:lnTo>
                    <a:pt x="3931381" y="1585880"/>
                  </a:lnTo>
                  <a:lnTo>
                    <a:pt x="3929988" y="1638706"/>
                  </a:lnTo>
                  <a:lnTo>
                    <a:pt x="3929151" y="1695633"/>
                  </a:lnTo>
                  <a:lnTo>
                    <a:pt x="3928872" y="1756664"/>
                  </a:lnTo>
                  <a:lnTo>
                    <a:pt x="3928872" y="1805992"/>
                  </a:lnTo>
                  <a:lnTo>
                    <a:pt x="3928872" y="1855320"/>
                  </a:lnTo>
                  <a:lnTo>
                    <a:pt x="3928872" y="2595244"/>
                  </a:lnTo>
                  <a:lnTo>
                    <a:pt x="3907819" y="2600199"/>
                  </a:lnTo>
                  <a:lnTo>
                    <a:pt x="3886755" y="2605166"/>
                  </a:lnTo>
                  <a:lnTo>
                    <a:pt x="3865667" y="2610157"/>
                  </a:lnTo>
                  <a:lnTo>
                    <a:pt x="3844544" y="2615184"/>
                  </a:lnTo>
                  <a:lnTo>
                    <a:pt x="3844544" y="2564666"/>
                  </a:lnTo>
                  <a:lnTo>
                    <a:pt x="3844544" y="998854"/>
                  </a:lnTo>
                  <a:lnTo>
                    <a:pt x="3863403" y="994378"/>
                  </a:lnTo>
                  <a:lnTo>
                    <a:pt x="3882263" y="989901"/>
                  </a:lnTo>
                  <a:lnTo>
                    <a:pt x="3901122" y="985424"/>
                  </a:lnTo>
                  <a:lnTo>
                    <a:pt x="3919982" y="980948"/>
                  </a:lnTo>
                  <a:lnTo>
                    <a:pt x="3919982" y="1037695"/>
                  </a:lnTo>
                  <a:lnTo>
                    <a:pt x="3919982" y="1094406"/>
                  </a:lnTo>
                  <a:lnTo>
                    <a:pt x="3919982" y="1151094"/>
                  </a:lnTo>
                  <a:lnTo>
                    <a:pt x="3919982" y="1207769"/>
                  </a:lnTo>
                  <a:lnTo>
                    <a:pt x="3932672" y="1148333"/>
                  </a:lnTo>
                  <a:lnTo>
                    <a:pt x="3947302" y="1094231"/>
                  </a:lnTo>
                  <a:lnTo>
                    <a:pt x="3963862" y="1045463"/>
                  </a:lnTo>
                  <a:lnTo>
                    <a:pt x="3982339" y="1002029"/>
                  </a:lnTo>
                  <a:lnTo>
                    <a:pt x="4002438" y="965694"/>
                  </a:lnTo>
                  <a:lnTo>
                    <a:pt x="4046686" y="919073"/>
                  </a:lnTo>
                  <a:lnTo>
                    <a:pt x="4070858" y="908812"/>
                  </a:lnTo>
                  <a:close/>
                </a:path>
                <a:path w="5791200" h="3523615">
                  <a:moveTo>
                    <a:pt x="5385943" y="19812"/>
                  </a:moveTo>
                  <a:lnTo>
                    <a:pt x="5407066" y="14859"/>
                  </a:lnTo>
                  <a:lnTo>
                    <a:pt x="5428154" y="9906"/>
                  </a:lnTo>
                  <a:lnTo>
                    <a:pt x="5449218" y="4953"/>
                  </a:lnTo>
                  <a:lnTo>
                    <a:pt x="5470271" y="0"/>
                  </a:lnTo>
                  <a:lnTo>
                    <a:pt x="5470271" y="50030"/>
                  </a:lnTo>
                  <a:lnTo>
                    <a:pt x="5470271" y="800480"/>
                  </a:lnTo>
                  <a:lnTo>
                    <a:pt x="5490813" y="727763"/>
                  </a:lnTo>
                  <a:lnTo>
                    <a:pt x="5513070" y="666966"/>
                  </a:lnTo>
                  <a:lnTo>
                    <a:pt x="5537041" y="618093"/>
                  </a:lnTo>
                  <a:lnTo>
                    <a:pt x="5562727" y="581147"/>
                  </a:lnTo>
                  <a:lnTo>
                    <a:pt x="5619242" y="543051"/>
                  </a:lnTo>
                  <a:lnTo>
                    <a:pt x="5645977" y="541196"/>
                  </a:lnTo>
                  <a:lnTo>
                    <a:pt x="5670915" y="548592"/>
                  </a:lnTo>
                  <a:lnTo>
                    <a:pt x="5715254" y="591185"/>
                  </a:lnTo>
                  <a:lnTo>
                    <a:pt x="5734186" y="625476"/>
                  </a:lnTo>
                  <a:lnTo>
                    <a:pt x="5750226" y="667210"/>
                  </a:lnTo>
                  <a:lnTo>
                    <a:pt x="5763385" y="716397"/>
                  </a:lnTo>
                  <a:lnTo>
                    <a:pt x="5773674" y="773049"/>
                  </a:lnTo>
                  <a:lnTo>
                    <a:pt x="5782258" y="851500"/>
                  </a:lnTo>
                  <a:lnTo>
                    <a:pt x="5785477" y="897882"/>
                  </a:lnTo>
                  <a:lnTo>
                    <a:pt x="5787980" y="949031"/>
                  </a:lnTo>
                  <a:lnTo>
                    <a:pt x="5789769" y="1004946"/>
                  </a:lnTo>
                  <a:lnTo>
                    <a:pt x="5790842" y="1065623"/>
                  </a:lnTo>
                  <a:lnTo>
                    <a:pt x="5791200" y="1131062"/>
                  </a:lnTo>
                  <a:lnTo>
                    <a:pt x="5791200" y="1182269"/>
                  </a:lnTo>
                  <a:lnTo>
                    <a:pt x="5791200" y="1233478"/>
                  </a:lnTo>
                  <a:lnTo>
                    <a:pt x="5791200" y="2155316"/>
                  </a:lnTo>
                  <a:lnTo>
                    <a:pt x="5770129" y="2160289"/>
                  </a:lnTo>
                  <a:lnTo>
                    <a:pt x="5749036" y="2165286"/>
                  </a:lnTo>
                  <a:lnTo>
                    <a:pt x="5727942" y="2170283"/>
                  </a:lnTo>
                  <a:lnTo>
                    <a:pt x="5706872" y="2175255"/>
                  </a:lnTo>
                  <a:lnTo>
                    <a:pt x="5706872" y="1151001"/>
                  </a:lnTo>
                  <a:lnTo>
                    <a:pt x="5706110" y="1085775"/>
                  </a:lnTo>
                  <a:lnTo>
                    <a:pt x="5703824" y="1027133"/>
                  </a:lnTo>
                  <a:lnTo>
                    <a:pt x="5700014" y="975074"/>
                  </a:lnTo>
                  <a:lnTo>
                    <a:pt x="5694680" y="929597"/>
                  </a:lnTo>
                  <a:lnTo>
                    <a:pt x="5687822" y="890703"/>
                  </a:lnTo>
                  <a:lnTo>
                    <a:pt x="5664317" y="821033"/>
                  </a:lnTo>
                  <a:lnTo>
                    <a:pt x="5625593" y="783365"/>
                  </a:lnTo>
                  <a:lnTo>
                    <a:pt x="5601970" y="783081"/>
                  </a:lnTo>
                  <a:lnTo>
                    <a:pt x="5583491" y="791420"/>
                  </a:lnTo>
                  <a:lnTo>
                    <a:pt x="5548249" y="831338"/>
                  </a:lnTo>
                  <a:lnTo>
                    <a:pt x="5516121" y="900941"/>
                  </a:lnTo>
                  <a:lnTo>
                    <a:pt x="5503164" y="943990"/>
                  </a:lnTo>
                  <a:lnTo>
                    <a:pt x="5492587" y="992088"/>
                  </a:lnTo>
                  <a:lnTo>
                    <a:pt x="5484368" y="1045210"/>
                  </a:lnTo>
                  <a:lnTo>
                    <a:pt x="5480060" y="1084547"/>
                  </a:lnTo>
                  <a:lnTo>
                    <a:pt x="5476536" y="1128263"/>
                  </a:lnTo>
                  <a:lnTo>
                    <a:pt x="5473795" y="1176353"/>
                  </a:lnTo>
                  <a:lnTo>
                    <a:pt x="5471837" y="1228814"/>
                  </a:lnTo>
                  <a:lnTo>
                    <a:pt x="5470662" y="1285642"/>
                  </a:lnTo>
                  <a:lnTo>
                    <a:pt x="5470271" y="1346835"/>
                  </a:lnTo>
                  <a:lnTo>
                    <a:pt x="5470271" y="1398852"/>
                  </a:lnTo>
                  <a:lnTo>
                    <a:pt x="5470271" y="1450870"/>
                  </a:lnTo>
                  <a:lnTo>
                    <a:pt x="5470271" y="2231136"/>
                  </a:lnTo>
                  <a:lnTo>
                    <a:pt x="5449218" y="2236108"/>
                  </a:lnTo>
                  <a:lnTo>
                    <a:pt x="5428154" y="2241105"/>
                  </a:lnTo>
                  <a:lnTo>
                    <a:pt x="5407066" y="2246102"/>
                  </a:lnTo>
                  <a:lnTo>
                    <a:pt x="5385943" y="2251075"/>
                  </a:lnTo>
                  <a:lnTo>
                    <a:pt x="5385943" y="2200367"/>
                  </a:lnTo>
                  <a:lnTo>
                    <a:pt x="5385943" y="2149659"/>
                  </a:lnTo>
                  <a:lnTo>
                    <a:pt x="5385943" y="70528"/>
                  </a:lnTo>
                  <a:lnTo>
                    <a:pt x="5385943" y="19812"/>
                  </a:lnTo>
                  <a:close/>
                </a:path>
                <a:path w="5791200" h="3523615">
                  <a:moveTo>
                    <a:pt x="4644517" y="194944"/>
                  </a:moveTo>
                  <a:lnTo>
                    <a:pt x="4665640" y="189991"/>
                  </a:lnTo>
                  <a:lnTo>
                    <a:pt x="4686728" y="185038"/>
                  </a:lnTo>
                  <a:lnTo>
                    <a:pt x="4707792" y="180086"/>
                  </a:lnTo>
                  <a:lnTo>
                    <a:pt x="4728845" y="175133"/>
                  </a:lnTo>
                  <a:lnTo>
                    <a:pt x="4728845" y="227638"/>
                  </a:lnTo>
                  <a:lnTo>
                    <a:pt x="4728845" y="490092"/>
                  </a:lnTo>
                  <a:lnTo>
                    <a:pt x="4707792" y="495119"/>
                  </a:lnTo>
                  <a:lnTo>
                    <a:pt x="4686728" y="500110"/>
                  </a:lnTo>
                  <a:lnTo>
                    <a:pt x="4665640" y="505077"/>
                  </a:lnTo>
                  <a:lnTo>
                    <a:pt x="4644517" y="510031"/>
                  </a:lnTo>
                  <a:lnTo>
                    <a:pt x="4644517" y="457517"/>
                  </a:lnTo>
                  <a:lnTo>
                    <a:pt x="4644517" y="405002"/>
                  </a:lnTo>
                  <a:lnTo>
                    <a:pt x="4644517" y="352488"/>
                  </a:lnTo>
                  <a:lnTo>
                    <a:pt x="4644517" y="299974"/>
                  </a:lnTo>
                  <a:lnTo>
                    <a:pt x="4644517" y="247459"/>
                  </a:lnTo>
                  <a:lnTo>
                    <a:pt x="4644517" y="19494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0"/>
            <a:ext cx="8936990" cy="6858000"/>
            <a:chOff x="207263" y="0"/>
            <a:chExt cx="8936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3101339"/>
              <a:ext cx="4697984" cy="37566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0"/>
              <a:ext cx="4571999" cy="406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41" y="443064"/>
            <a:ext cx="4396153" cy="2714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57150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55" y="3565036"/>
            <a:ext cx="3952494" cy="2944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4592" y="3435730"/>
            <a:ext cx="4004945" cy="3082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832" y="1173480"/>
              <a:ext cx="5885688" cy="2773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304" y="1151128"/>
              <a:ext cx="5878830" cy="276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400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494193"/>
            <a:ext cx="4145280" cy="3363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16695" cy="6726555"/>
            <a:chOff x="0" y="0"/>
            <a:chExt cx="9116695" cy="6726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18860"/>
              <a:ext cx="4544567" cy="3949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240" y="4084701"/>
              <a:ext cx="3863340" cy="26412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3429000"/>
              <a:ext cx="4571999" cy="3428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0"/>
              <a:ext cx="3962399" cy="35257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228600"/>
            <a:ext cx="4800600" cy="6629400"/>
            <a:chOff x="0" y="228600"/>
            <a:chExt cx="4800600" cy="66294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3494193"/>
              <a:ext cx="4145280" cy="3363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600"/>
              <a:ext cx="4800600" cy="3600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7" y="2663952"/>
              <a:ext cx="4962144" cy="1054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905" y="1594103"/>
              <a:ext cx="4956751" cy="2096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2483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628010"/>
            <a:ext cx="7534909" cy="346519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II.</a:t>
            </a:r>
            <a:r>
              <a:rPr dirty="0" sz="24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Chuẩn</a:t>
            </a:r>
            <a:r>
              <a:rPr dirty="0" sz="2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bị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1.Đồ</a:t>
            </a:r>
            <a:r>
              <a:rPr dirty="0" sz="2400" spc="-7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dùng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4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000FF"/>
                </a:solidFill>
                <a:latin typeface="Arial"/>
                <a:cs typeface="Arial"/>
              </a:rPr>
              <a:t>cô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thật: 5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dirty="0" sz="24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xoài;</a:t>
            </a:r>
            <a:r>
              <a:rPr dirty="0" sz="24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bưởi,1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nải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chuối.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đĩa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nhỏ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 sạch</a:t>
            </a:r>
            <a:r>
              <a:rPr dirty="0" sz="24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đựng quả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đã</a:t>
            </a:r>
            <a:r>
              <a:rPr dirty="0" sz="24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gọt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sẵn,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tăm,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khăn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lau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dirty="0" sz="24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giỏ</a:t>
            </a:r>
            <a:r>
              <a:rPr dirty="0" sz="24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nhựa</a:t>
            </a:r>
            <a:r>
              <a:rPr dirty="0" sz="24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đựng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quả;</a:t>
            </a:r>
            <a:r>
              <a:rPr dirty="0" sz="24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dao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nhỏ;</a:t>
            </a:r>
            <a:r>
              <a:rPr dirty="0" sz="24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khay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dirty="0" sz="24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án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điện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tử,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máy</a:t>
            </a:r>
            <a:r>
              <a:rPr dirty="0" sz="24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chiếu</a:t>
            </a:r>
            <a:endParaRPr sz="2400">
              <a:latin typeface="Arial"/>
              <a:cs typeface="Arial"/>
            </a:endParaRPr>
          </a:p>
          <a:p>
            <a:pPr marL="195580" marR="45085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Lô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tô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gồm</a:t>
            </a:r>
            <a:r>
              <a:rPr dirty="0" sz="24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24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quả: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chuối,</a:t>
            </a:r>
            <a:r>
              <a:rPr dirty="0" sz="24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dưa</a:t>
            </a:r>
            <a:r>
              <a:rPr dirty="0" sz="24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hấu,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thanh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long, </a:t>
            </a:r>
            <a:r>
              <a:rPr dirty="0" sz="2400" spc="-6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bưởi,na</a:t>
            </a:r>
            <a:r>
              <a:rPr dirty="0" sz="24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...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20-25</a:t>
            </a:r>
            <a:r>
              <a:rPr dirty="0" sz="24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bộ)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</a:pPr>
            <a:r>
              <a:rPr dirty="0" spc="-125"/>
              <a:t>Trẻ</a:t>
            </a:r>
            <a:r>
              <a:rPr dirty="0" spc="-40"/>
              <a:t> </a:t>
            </a:r>
            <a:r>
              <a:rPr dirty="0" spc="-5"/>
              <a:t>thưởng</a:t>
            </a:r>
            <a:r>
              <a:rPr dirty="0" spc="-25"/>
              <a:t> </a:t>
            </a:r>
            <a:r>
              <a:rPr dirty="0" spc="-5"/>
              <a:t>thức </a:t>
            </a:r>
            <a:r>
              <a:rPr dirty="0" spc="-1820"/>
              <a:t> </a:t>
            </a:r>
            <a:r>
              <a:rPr dirty="0"/>
              <a:t>các</a:t>
            </a:r>
            <a:r>
              <a:rPr dirty="0" spc="-40"/>
              <a:t> </a:t>
            </a:r>
            <a:r>
              <a:rPr dirty="0"/>
              <a:t>loại</a:t>
            </a:r>
            <a:r>
              <a:rPr dirty="0" spc="-10"/>
              <a:t> </a:t>
            </a:r>
            <a:r>
              <a:rPr dirty="0"/>
              <a:t>trái</a:t>
            </a:r>
            <a:r>
              <a:rPr dirty="0" spc="-10"/>
              <a:t> </a:t>
            </a:r>
            <a:r>
              <a:rPr dirty="0"/>
              <a:t>cây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007" y="0"/>
              <a:ext cx="786434" cy="16832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66999"/>
              <a:ext cx="685800" cy="1666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152399"/>
              <a:ext cx="704850" cy="1666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00" y="2895599"/>
              <a:ext cx="704850" cy="1666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2" y="1307592"/>
              <a:ext cx="6800088" cy="3328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1284097"/>
              <a:ext cx="6793103" cy="3322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228599"/>
            <a:ext cx="8290559" cy="6629400"/>
            <a:chOff x="365759" y="228599"/>
            <a:chExt cx="8290559" cy="662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228599"/>
              <a:ext cx="8290560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5" y="5346191"/>
              <a:ext cx="2691384" cy="1310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9355" y="5324983"/>
              <a:ext cx="2685288" cy="1304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05075" cy="381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39623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3578225"/>
            <a:ext cx="4391025" cy="3279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429000"/>
            <a:ext cx="4191000" cy="3143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7343"/>
            <a:ext cx="3810000" cy="2810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21100"/>
            <a:ext cx="4267200" cy="36368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27550" cy="3428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Slide 1</dc:title>
  <dcterms:created xsi:type="dcterms:W3CDTF">2021-04-09T23:35:55Z</dcterms:created>
  <dcterms:modified xsi:type="dcterms:W3CDTF">2021-04-09T23:35:55Z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