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  <p:embeddedFontLst>
    <p:embeddedFont>
      <p:font typeface="Arial" panose="00000000000000000000" pitchFamily="34" charset="1"/>
      <p:regular r:id="rId29"/>
      <p:bold r:id="rId27"/>
      <p:boldItalic r:id="rId28"/>
    </p:embeddedFont>
    <p:embeddedFont>
      <p:font typeface="Times New Roman" panose="00000000000000000000" pitchFamily="18" charset="1"/>
      <p:regular r:id="rId25"/>
      <p:bold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font" Target="fonts/font1.fntdata"/><Relationship Id="rId26" Type="http://schemas.openxmlformats.org/officeDocument/2006/relationships/font" Target="fonts/font2.fntdata"/><Relationship Id="rId27" Type="http://schemas.openxmlformats.org/officeDocument/2006/relationships/font" Target="fonts/font3.fntdata"/><Relationship Id="rId28" Type="http://schemas.openxmlformats.org/officeDocument/2006/relationships/font" Target="fonts/font4.fntdata"/><Relationship Id="rId29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0218" y="2168144"/>
            <a:ext cx="4623562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10" y="76861"/>
            <a:ext cx="8736330" cy="2516505"/>
            <a:chOff x="14010" y="76861"/>
            <a:chExt cx="8736330" cy="2516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85" y="76861"/>
              <a:ext cx="1528605" cy="14091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349" y="428624"/>
              <a:ext cx="7715275" cy="934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0823" y="1249679"/>
              <a:ext cx="5553456" cy="819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2928" y="1709800"/>
              <a:ext cx="4438269" cy="6522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886" y="2131059"/>
              <a:ext cx="566293" cy="441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7720" y="1285874"/>
              <a:ext cx="1544849" cy="13072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58735" y="1373759"/>
              <a:ext cx="1591564" cy="11667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137" y="2131059"/>
              <a:ext cx="566293" cy="441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10" y="1285874"/>
              <a:ext cx="1544809" cy="13072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35" y="1373759"/>
              <a:ext cx="1591514" cy="11667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10031" y="2811271"/>
            <a:ext cx="8049259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Chủ</a:t>
            </a:r>
            <a:r>
              <a:rPr dirty="0" sz="2400" spc="-3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đề:</a:t>
            </a:r>
            <a:r>
              <a:rPr dirty="0" sz="2400" spc="-8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Thực</a:t>
            </a:r>
            <a:r>
              <a:rPr dirty="0" sz="2400" spc="-3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vật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Đề</a:t>
            </a:r>
            <a:r>
              <a:rPr dirty="0" sz="2400" spc="-2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tài: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Dạy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6FF"/>
                </a:solidFill>
                <a:latin typeface="Times New Roman"/>
                <a:cs typeface="Times New Roman"/>
              </a:rPr>
              <a:t>trẻ</a:t>
            </a:r>
            <a:r>
              <a:rPr dirty="0" sz="2400" spc="1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bài thơ</a:t>
            </a:r>
            <a:r>
              <a:rPr dirty="0" sz="2400" spc="-1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“Chùm</a:t>
            </a:r>
            <a:r>
              <a:rPr dirty="0" sz="2400" spc="-1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quả</a:t>
            </a:r>
            <a:r>
              <a:rPr dirty="0" sz="2400" spc="-3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ngọt”</a:t>
            </a:r>
            <a:r>
              <a:rPr dirty="0" sz="2400" spc="1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5" b="1">
                <a:solidFill>
                  <a:srgbClr val="0066FF"/>
                </a:solidFill>
                <a:latin typeface="Times New Roman"/>
                <a:cs typeface="Times New Roman"/>
              </a:rPr>
              <a:t>ST:</a:t>
            </a:r>
            <a:r>
              <a:rPr dirty="0" sz="2400" spc="-7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Tạ Hữu</a:t>
            </a:r>
            <a:r>
              <a:rPr dirty="0" sz="2400" spc="-1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Nguyên</a:t>
            </a:r>
            <a:endParaRPr sz="2400">
              <a:latin typeface="Times New Roman"/>
              <a:cs typeface="Times New Roman"/>
            </a:endParaRPr>
          </a:p>
          <a:p>
            <a:pPr algn="ctr" marL="2783840" marR="2767330" indent="-5715">
              <a:lnSpc>
                <a:spcPct val="100000"/>
              </a:lnSpc>
            </a:pP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Lứa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tuổi: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3-4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tuổi </a:t>
            </a:r>
            <a:r>
              <a:rPr dirty="0" sz="2400" spc="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Số</a:t>
            </a:r>
            <a:r>
              <a:rPr dirty="0" sz="2400" spc="-5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lượng:</a:t>
            </a:r>
            <a:r>
              <a:rPr dirty="0" sz="2400" spc="-2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20-25</a:t>
            </a:r>
            <a:r>
              <a:rPr dirty="0" sz="2400" spc="-2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6FF"/>
                </a:solidFill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algn="ctr" marL="762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Thời</a:t>
            </a:r>
            <a:r>
              <a:rPr dirty="0" sz="2400" spc="-6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gian:</a:t>
            </a:r>
            <a:r>
              <a:rPr dirty="0" sz="2400" spc="-2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15-20</a:t>
            </a:r>
            <a:r>
              <a:rPr dirty="0" sz="2400" spc="-2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phút</a:t>
            </a:r>
            <a:endParaRPr sz="240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</a:pPr>
            <a:r>
              <a:rPr dirty="0" sz="2400" spc="-10" b="1">
                <a:solidFill>
                  <a:srgbClr val="0066FF"/>
                </a:solidFill>
                <a:latin typeface="Times New Roman"/>
                <a:cs typeface="Times New Roman"/>
              </a:rPr>
              <a:t>Người</a:t>
            </a:r>
            <a:r>
              <a:rPr dirty="0" sz="2400" spc="-3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thực</a:t>
            </a:r>
            <a:r>
              <a:rPr dirty="0" sz="2400" spc="-1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hiện:</a:t>
            </a:r>
            <a:r>
              <a:rPr dirty="0" sz="2400" spc="-5" b="1">
                <a:solidFill>
                  <a:srgbClr val="0066FF"/>
                </a:solidFill>
                <a:latin typeface="Times New Roman"/>
                <a:cs typeface="Times New Roman"/>
              </a:rPr>
              <a:t> Nguyễn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Hồng</a:t>
            </a:r>
            <a:r>
              <a:rPr dirty="0" sz="2400" spc="-30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6FF"/>
                </a:solidFill>
                <a:latin typeface="Times New Roman"/>
                <a:cs typeface="Times New Roman"/>
              </a:rPr>
              <a:t>Hạnh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55331" y="2749550"/>
            <a:ext cx="566420" cy="4413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1606" y="2749550"/>
            <a:ext cx="566394" cy="4413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0" y="3581400"/>
            <a:ext cx="1752600" cy="3276600"/>
            <a:chOff x="0" y="3581400"/>
            <a:chExt cx="1752600" cy="3276600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5500687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8569" y="6170472"/>
            <a:ext cx="3585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r>
              <a:rPr dirty="0" sz="24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nào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nấy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tròn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vo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6750" y="6241796"/>
            <a:ext cx="60153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6FF"/>
                </a:solidFill>
              </a:rPr>
              <a:t>Cành</a:t>
            </a:r>
            <a:r>
              <a:rPr dirty="0" sz="2400" spc="-3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na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cành</a:t>
            </a:r>
            <a:r>
              <a:rPr dirty="0" sz="2400" spc="-3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bổng,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thơm tho </a:t>
            </a:r>
            <a:r>
              <a:rPr dirty="0" sz="2400">
                <a:solidFill>
                  <a:srgbClr val="0066FF"/>
                </a:solidFill>
              </a:rPr>
              <a:t>khắp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 spc="-15">
                <a:solidFill>
                  <a:srgbClr val="0066FF"/>
                </a:solidFill>
              </a:rPr>
              <a:t>vườn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29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1413" y="5955893"/>
            <a:ext cx="511619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solidFill>
                  <a:srgbClr val="0066FF"/>
                </a:solidFill>
              </a:rPr>
              <a:t>Tay</a:t>
            </a:r>
            <a:r>
              <a:rPr dirty="0" sz="2400" spc="-4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ông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năm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ấy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trồng</a:t>
            </a:r>
            <a:r>
              <a:rPr dirty="0" sz="2400" spc="-5">
                <a:solidFill>
                  <a:srgbClr val="0066FF"/>
                </a:solidFill>
              </a:rPr>
              <a:t> ươm</a:t>
            </a:r>
            <a:endParaRPr sz="2400"/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0066FF"/>
                </a:solidFill>
              </a:rPr>
              <a:t>Bây</a:t>
            </a:r>
            <a:r>
              <a:rPr dirty="0" sz="2400" spc="-4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giờ</a:t>
            </a:r>
            <a:r>
              <a:rPr dirty="0" sz="2400" spc="-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cháu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hái</a:t>
            </a:r>
            <a:r>
              <a:rPr dirty="0" sz="2400" spc="-1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quả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thơm</a:t>
            </a:r>
            <a:r>
              <a:rPr dirty="0" sz="2400" spc="-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biếu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bà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954" y="2652140"/>
            <a:ext cx="53155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</a:rPr>
              <a:t>Đàm</a:t>
            </a:r>
            <a:r>
              <a:rPr dirty="0" sz="2400" spc="-2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thoại,</a:t>
            </a:r>
            <a:r>
              <a:rPr dirty="0" sz="2400" spc="-2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trích</a:t>
            </a:r>
            <a:r>
              <a:rPr dirty="0" sz="2400" spc="-25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dẫn</a:t>
            </a:r>
            <a:r>
              <a:rPr dirty="0" sz="2400" spc="-2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làm</a:t>
            </a:r>
            <a:r>
              <a:rPr dirty="0" sz="2400" spc="-20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rõ ý</a:t>
            </a:r>
            <a:r>
              <a:rPr dirty="0" sz="2400" spc="-15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bài</a:t>
            </a:r>
            <a:r>
              <a:rPr dirty="0" sz="2400" spc="-15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thơ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1" y="437837"/>
              <a:ext cx="802001" cy="5509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6249"/>
              <a:ext cx="9144000" cy="3071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144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001" y="428625"/>
              <a:ext cx="2785998" cy="5527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0" y="0"/>
            <a:ext cx="4857749" cy="68548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4699" y="363744"/>
            <a:ext cx="3504565" cy="2001520"/>
          </a:xfrm>
          <a:custGeom>
            <a:avLst/>
            <a:gdLst/>
            <a:ahLst/>
            <a:cxnLst/>
            <a:rect l="l" t="t" r="r" b="b"/>
            <a:pathLst>
              <a:path w="3504565" h="2001520">
                <a:moveTo>
                  <a:pt x="318501" y="658859"/>
                </a:moveTo>
                <a:lnTo>
                  <a:pt x="313760" y="615443"/>
                </a:lnTo>
                <a:lnTo>
                  <a:pt x="314654" y="572700"/>
                </a:lnTo>
                <a:lnTo>
                  <a:pt x="320947" y="530869"/>
                </a:lnTo>
                <a:lnTo>
                  <a:pt x="332404" y="490194"/>
                </a:lnTo>
                <a:lnTo>
                  <a:pt x="348788" y="450913"/>
                </a:lnTo>
                <a:lnTo>
                  <a:pt x="369866" y="413269"/>
                </a:lnTo>
                <a:lnTo>
                  <a:pt x="395401" y="377501"/>
                </a:lnTo>
                <a:lnTo>
                  <a:pt x="425157" y="343852"/>
                </a:lnTo>
                <a:lnTo>
                  <a:pt x="458900" y="312561"/>
                </a:lnTo>
                <a:lnTo>
                  <a:pt x="496394" y="283871"/>
                </a:lnTo>
                <a:lnTo>
                  <a:pt x="537404" y="258021"/>
                </a:lnTo>
                <a:lnTo>
                  <a:pt x="581693" y="235253"/>
                </a:lnTo>
                <a:lnTo>
                  <a:pt x="629027" y="215807"/>
                </a:lnTo>
                <a:lnTo>
                  <a:pt x="679170" y="199925"/>
                </a:lnTo>
                <a:lnTo>
                  <a:pt x="731886" y="187848"/>
                </a:lnTo>
                <a:lnTo>
                  <a:pt x="786941" y="179815"/>
                </a:lnTo>
                <a:lnTo>
                  <a:pt x="839008" y="176269"/>
                </a:lnTo>
                <a:lnTo>
                  <a:pt x="890978" y="176588"/>
                </a:lnTo>
                <a:lnTo>
                  <a:pt x="942505" y="180719"/>
                </a:lnTo>
                <a:lnTo>
                  <a:pt x="993245" y="188608"/>
                </a:lnTo>
                <a:lnTo>
                  <a:pt x="1042854" y="200204"/>
                </a:lnTo>
                <a:lnTo>
                  <a:pt x="1090985" y="215452"/>
                </a:lnTo>
                <a:lnTo>
                  <a:pt x="1137296" y="234298"/>
                </a:lnTo>
                <a:lnTo>
                  <a:pt x="1163515" y="200712"/>
                </a:lnTo>
                <a:lnTo>
                  <a:pt x="1193877" y="170344"/>
                </a:lnTo>
                <a:lnTo>
                  <a:pt x="1227940" y="143299"/>
                </a:lnTo>
                <a:lnTo>
                  <a:pt x="1265269" y="119682"/>
                </a:lnTo>
                <a:lnTo>
                  <a:pt x="1305423" y="99596"/>
                </a:lnTo>
                <a:lnTo>
                  <a:pt x="1347964" y="83146"/>
                </a:lnTo>
                <a:lnTo>
                  <a:pt x="1392455" y="70437"/>
                </a:lnTo>
                <a:lnTo>
                  <a:pt x="1438455" y="61573"/>
                </a:lnTo>
                <a:lnTo>
                  <a:pt x="1485528" y="56658"/>
                </a:lnTo>
                <a:lnTo>
                  <a:pt x="1533234" y="55797"/>
                </a:lnTo>
                <a:lnTo>
                  <a:pt x="1581135" y="59094"/>
                </a:lnTo>
                <a:lnTo>
                  <a:pt x="1628792" y="66654"/>
                </a:lnTo>
                <a:lnTo>
                  <a:pt x="1675768" y="78581"/>
                </a:lnTo>
                <a:lnTo>
                  <a:pt x="1721623" y="94979"/>
                </a:lnTo>
                <a:lnTo>
                  <a:pt x="1774518" y="120824"/>
                </a:lnTo>
                <a:lnTo>
                  <a:pt x="1822080" y="152383"/>
                </a:lnTo>
                <a:lnTo>
                  <a:pt x="1848825" y="117319"/>
                </a:lnTo>
                <a:lnTo>
                  <a:pt x="1881052" y="86447"/>
                </a:lnTo>
                <a:lnTo>
                  <a:pt x="1918024" y="59958"/>
                </a:lnTo>
                <a:lnTo>
                  <a:pt x="1959006" y="38045"/>
                </a:lnTo>
                <a:lnTo>
                  <a:pt x="2003264" y="20900"/>
                </a:lnTo>
                <a:lnTo>
                  <a:pt x="2050061" y="8716"/>
                </a:lnTo>
                <a:lnTo>
                  <a:pt x="2098664" y="1685"/>
                </a:lnTo>
                <a:lnTo>
                  <a:pt x="2148337" y="0"/>
                </a:lnTo>
                <a:lnTo>
                  <a:pt x="2198345" y="3852"/>
                </a:lnTo>
                <a:lnTo>
                  <a:pt x="2247952" y="13434"/>
                </a:lnTo>
                <a:lnTo>
                  <a:pt x="2296425" y="28939"/>
                </a:lnTo>
                <a:lnTo>
                  <a:pt x="2331500" y="44574"/>
                </a:lnTo>
                <a:lnTo>
                  <a:pt x="2393508" y="84464"/>
                </a:lnTo>
                <a:lnTo>
                  <a:pt x="2419869" y="108314"/>
                </a:lnTo>
                <a:lnTo>
                  <a:pt x="2454112" y="80633"/>
                </a:lnTo>
                <a:lnTo>
                  <a:pt x="2491668" y="56989"/>
                </a:lnTo>
                <a:lnTo>
                  <a:pt x="2532015" y="37416"/>
                </a:lnTo>
                <a:lnTo>
                  <a:pt x="2574633" y="21946"/>
                </a:lnTo>
                <a:lnTo>
                  <a:pt x="2619001" y="10613"/>
                </a:lnTo>
                <a:lnTo>
                  <a:pt x="2664599" y="3451"/>
                </a:lnTo>
                <a:lnTo>
                  <a:pt x="2710905" y="492"/>
                </a:lnTo>
                <a:lnTo>
                  <a:pt x="2757400" y="1770"/>
                </a:lnTo>
                <a:lnTo>
                  <a:pt x="2803562" y="7319"/>
                </a:lnTo>
                <a:lnTo>
                  <a:pt x="2848872" y="17171"/>
                </a:lnTo>
                <a:lnTo>
                  <a:pt x="2892808" y="31360"/>
                </a:lnTo>
                <a:lnTo>
                  <a:pt x="2934850" y="49919"/>
                </a:lnTo>
                <a:lnTo>
                  <a:pt x="2974478" y="72881"/>
                </a:lnTo>
                <a:lnTo>
                  <a:pt x="3013518" y="102328"/>
                </a:lnTo>
                <a:lnTo>
                  <a:pt x="3046713" y="135451"/>
                </a:lnTo>
                <a:lnTo>
                  <a:pt x="3073672" y="171719"/>
                </a:lnTo>
                <a:lnTo>
                  <a:pt x="3094004" y="210602"/>
                </a:lnTo>
                <a:lnTo>
                  <a:pt x="3107320" y="251570"/>
                </a:lnTo>
                <a:lnTo>
                  <a:pt x="3158732" y="265208"/>
                </a:lnTo>
                <a:lnTo>
                  <a:pt x="3206509" y="283296"/>
                </a:lnTo>
                <a:lnTo>
                  <a:pt x="3250367" y="305447"/>
                </a:lnTo>
                <a:lnTo>
                  <a:pt x="3290021" y="331272"/>
                </a:lnTo>
                <a:lnTo>
                  <a:pt x="3325185" y="360385"/>
                </a:lnTo>
                <a:lnTo>
                  <a:pt x="3355576" y="392396"/>
                </a:lnTo>
                <a:lnTo>
                  <a:pt x="3380908" y="426919"/>
                </a:lnTo>
                <a:lnTo>
                  <a:pt x="3400896" y="463566"/>
                </a:lnTo>
                <a:lnTo>
                  <a:pt x="3415257" y="501948"/>
                </a:lnTo>
                <a:lnTo>
                  <a:pt x="3423705" y="541679"/>
                </a:lnTo>
                <a:lnTo>
                  <a:pt x="3425955" y="582370"/>
                </a:lnTo>
                <a:lnTo>
                  <a:pt x="3421722" y="623634"/>
                </a:lnTo>
                <a:lnTo>
                  <a:pt x="3410723" y="665082"/>
                </a:lnTo>
                <a:lnTo>
                  <a:pt x="3391038" y="709278"/>
                </a:lnTo>
                <a:lnTo>
                  <a:pt x="3422871" y="745230"/>
                </a:lnTo>
                <a:lnTo>
                  <a:pt x="3449492" y="782779"/>
                </a:lnTo>
                <a:lnTo>
                  <a:pt x="3470823" y="821626"/>
                </a:lnTo>
                <a:lnTo>
                  <a:pt x="3486917" y="861470"/>
                </a:lnTo>
                <a:lnTo>
                  <a:pt x="3497823" y="902009"/>
                </a:lnTo>
                <a:lnTo>
                  <a:pt x="3503592" y="942944"/>
                </a:lnTo>
                <a:lnTo>
                  <a:pt x="3504276" y="983972"/>
                </a:lnTo>
                <a:lnTo>
                  <a:pt x="3499924" y="1024794"/>
                </a:lnTo>
                <a:lnTo>
                  <a:pt x="3490589" y="1065108"/>
                </a:lnTo>
                <a:lnTo>
                  <a:pt x="3476319" y="1104614"/>
                </a:lnTo>
                <a:lnTo>
                  <a:pt x="3457168" y="1143011"/>
                </a:lnTo>
                <a:lnTo>
                  <a:pt x="3433184" y="1179998"/>
                </a:lnTo>
                <a:lnTo>
                  <a:pt x="3404419" y="1215274"/>
                </a:lnTo>
                <a:lnTo>
                  <a:pt x="3370924" y="1248539"/>
                </a:lnTo>
                <a:lnTo>
                  <a:pt x="3332749" y="1279491"/>
                </a:lnTo>
                <a:lnTo>
                  <a:pt x="3289946" y="1307829"/>
                </a:lnTo>
                <a:lnTo>
                  <a:pt x="3243501" y="1332740"/>
                </a:lnTo>
                <a:lnTo>
                  <a:pt x="3194204" y="1353736"/>
                </a:lnTo>
                <a:lnTo>
                  <a:pt x="3142462" y="1370685"/>
                </a:lnTo>
                <a:lnTo>
                  <a:pt x="3088684" y="1383452"/>
                </a:lnTo>
                <a:lnTo>
                  <a:pt x="3033279" y="1391903"/>
                </a:lnTo>
                <a:lnTo>
                  <a:pt x="3029695" y="1434363"/>
                </a:lnTo>
                <a:lnTo>
                  <a:pt x="3020051" y="1475346"/>
                </a:lnTo>
                <a:lnTo>
                  <a:pt x="3004703" y="1514581"/>
                </a:lnTo>
                <a:lnTo>
                  <a:pt x="2984004" y="1551798"/>
                </a:lnTo>
                <a:lnTo>
                  <a:pt x="2958310" y="1586723"/>
                </a:lnTo>
                <a:lnTo>
                  <a:pt x="2927976" y="1619087"/>
                </a:lnTo>
                <a:lnTo>
                  <a:pt x="2893356" y="1648618"/>
                </a:lnTo>
                <a:lnTo>
                  <a:pt x="2854806" y="1675045"/>
                </a:lnTo>
                <a:lnTo>
                  <a:pt x="2812680" y="1698095"/>
                </a:lnTo>
                <a:lnTo>
                  <a:pt x="2767334" y="1717499"/>
                </a:lnTo>
                <a:lnTo>
                  <a:pt x="2719122" y="1732985"/>
                </a:lnTo>
                <a:lnTo>
                  <a:pt x="2668398" y="1744281"/>
                </a:lnTo>
                <a:lnTo>
                  <a:pt x="2615519" y="1751116"/>
                </a:lnTo>
                <a:lnTo>
                  <a:pt x="2560839" y="1753218"/>
                </a:lnTo>
                <a:lnTo>
                  <a:pt x="2509249" y="1750692"/>
                </a:lnTo>
                <a:lnTo>
                  <a:pt x="2458562" y="1743794"/>
                </a:lnTo>
                <a:lnTo>
                  <a:pt x="2409222" y="1732635"/>
                </a:lnTo>
                <a:lnTo>
                  <a:pt x="2361674" y="1717325"/>
                </a:lnTo>
                <a:lnTo>
                  <a:pt x="2316364" y="1697973"/>
                </a:lnTo>
                <a:lnTo>
                  <a:pt x="2298686" y="1736739"/>
                </a:lnTo>
                <a:lnTo>
                  <a:pt x="2276773" y="1773350"/>
                </a:lnTo>
                <a:lnTo>
                  <a:pt x="2250909" y="1807686"/>
                </a:lnTo>
                <a:lnTo>
                  <a:pt x="2221381" y="1839629"/>
                </a:lnTo>
                <a:lnTo>
                  <a:pt x="2188474" y="1869058"/>
                </a:lnTo>
                <a:lnTo>
                  <a:pt x="2152475" y="1895855"/>
                </a:lnTo>
                <a:lnTo>
                  <a:pt x="2113669" y="1919899"/>
                </a:lnTo>
                <a:lnTo>
                  <a:pt x="2072342" y="1941072"/>
                </a:lnTo>
                <a:lnTo>
                  <a:pt x="2028780" y="1959254"/>
                </a:lnTo>
                <a:lnTo>
                  <a:pt x="1983268" y="1974326"/>
                </a:lnTo>
                <a:lnTo>
                  <a:pt x="1936094" y="1986168"/>
                </a:lnTo>
                <a:lnTo>
                  <a:pt x="1887541" y="1994661"/>
                </a:lnTo>
                <a:lnTo>
                  <a:pt x="1837897" y="1999685"/>
                </a:lnTo>
                <a:lnTo>
                  <a:pt x="1787447" y="2001122"/>
                </a:lnTo>
                <a:lnTo>
                  <a:pt x="1736477" y="1998850"/>
                </a:lnTo>
                <a:lnTo>
                  <a:pt x="1685272" y="1992752"/>
                </a:lnTo>
                <a:lnTo>
                  <a:pt x="1634120" y="1982707"/>
                </a:lnTo>
                <a:lnTo>
                  <a:pt x="1583257" y="1968532"/>
                </a:lnTo>
                <a:lnTo>
                  <a:pt x="1534725" y="1950623"/>
                </a:lnTo>
                <a:lnTo>
                  <a:pt x="1488832" y="1929163"/>
                </a:lnTo>
                <a:lnTo>
                  <a:pt x="1445887" y="1904338"/>
                </a:lnTo>
                <a:lnTo>
                  <a:pt x="1406199" y="1876331"/>
                </a:lnTo>
                <a:lnTo>
                  <a:pt x="1370077" y="1845328"/>
                </a:lnTo>
                <a:lnTo>
                  <a:pt x="1337829" y="1811511"/>
                </a:lnTo>
                <a:lnTo>
                  <a:pt x="1292798" y="1830739"/>
                </a:lnTo>
                <a:lnTo>
                  <a:pt x="1246663" y="1846807"/>
                </a:lnTo>
                <a:lnTo>
                  <a:pt x="1199646" y="1859759"/>
                </a:lnTo>
                <a:lnTo>
                  <a:pt x="1151967" y="1869637"/>
                </a:lnTo>
                <a:lnTo>
                  <a:pt x="1103848" y="1876484"/>
                </a:lnTo>
                <a:lnTo>
                  <a:pt x="1055509" y="1880343"/>
                </a:lnTo>
                <a:lnTo>
                  <a:pt x="1007172" y="1881257"/>
                </a:lnTo>
                <a:lnTo>
                  <a:pt x="959057" y="1879269"/>
                </a:lnTo>
                <a:lnTo>
                  <a:pt x="911385" y="1874421"/>
                </a:lnTo>
                <a:lnTo>
                  <a:pt x="864377" y="1866756"/>
                </a:lnTo>
                <a:lnTo>
                  <a:pt x="818255" y="1856318"/>
                </a:lnTo>
                <a:lnTo>
                  <a:pt x="773240" y="1843150"/>
                </a:lnTo>
                <a:lnTo>
                  <a:pt x="729551" y="1827293"/>
                </a:lnTo>
                <a:lnTo>
                  <a:pt x="687411" y="1808791"/>
                </a:lnTo>
                <a:lnTo>
                  <a:pt x="647041" y="1787687"/>
                </a:lnTo>
                <a:lnTo>
                  <a:pt x="608660" y="1764024"/>
                </a:lnTo>
                <a:lnTo>
                  <a:pt x="572491" y="1737844"/>
                </a:lnTo>
                <a:lnTo>
                  <a:pt x="538754" y="1709190"/>
                </a:lnTo>
                <a:lnTo>
                  <a:pt x="507670" y="1678106"/>
                </a:lnTo>
                <a:lnTo>
                  <a:pt x="479461" y="1644633"/>
                </a:lnTo>
                <a:lnTo>
                  <a:pt x="475016" y="1638664"/>
                </a:lnTo>
                <a:lnTo>
                  <a:pt x="472857" y="1635743"/>
                </a:lnTo>
                <a:lnTo>
                  <a:pt x="420559" y="1637515"/>
                </a:lnTo>
                <a:lnTo>
                  <a:pt x="369773" y="1633450"/>
                </a:lnTo>
                <a:lnTo>
                  <a:pt x="321106" y="1623919"/>
                </a:lnTo>
                <a:lnTo>
                  <a:pt x="275163" y="1609296"/>
                </a:lnTo>
                <a:lnTo>
                  <a:pt x="232552" y="1589951"/>
                </a:lnTo>
                <a:lnTo>
                  <a:pt x="193878" y="1566258"/>
                </a:lnTo>
                <a:lnTo>
                  <a:pt x="159748" y="1538589"/>
                </a:lnTo>
                <a:lnTo>
                  <a:pt x="130768" y="1507315"/>
                </a:lnTo>
                <a:lnTo>
                  <a:pt x="107545" y="1472808"/>
                </a:lnTo>
                <a:lnTo>
                  <a:pt x="90686" y="1435441"/>
                </a:lnTo>
                <a:lnTo>
                  <a:pt x="80795" y="1395586"/>
                </a:lnTo>
                <a:lnTo>
                  <a:pt x="78982" y="1347674"/>
                </a:lnTo>
                <a:lnTo>
                  <a:pt x="87807" y="1300779"/>
                </a:lnTo>
                <a:lnTo>
                  <a:pt x="106833" y="1255921"/>
                </a:lnTo>
                <a:lnTo>
                  <a:pt x="135625" y="1214117"/>
                </a:lnTo>
                <a:lnTo>
                  <a:pt x="173747" y="1176384"/>
                </a:lnTo>
                <a:lnTo>
                  <a:pt x="126795" y="1150709"/>
                </a:lnTo>
                <a:lnTo>
                  <a:pt x="86788" y="1120299"/>
                </a:lnTo>
                <a:lnTo>
                  <a:pt x="53986" y="1085932"/>
                </a:lnTo>
                <a:lnTo>
                  <a:pt x="28646" y="1048383"/>
                </a:lnTo>
                <a:lnTo>
                  <a:pt x="11029" y="1008427"/>
                </a:lnTo>
                <a:lnTo>
                  <a:pt x="1394" y="966841"/>
                </a:lnTo>
                <a:lnTo>
                  <a:pt x="0" y="924399"/>
                </a:lnTo>
                <a:lnTo>
                  <a:pt x="7105" y="881879"/>
                </a:lnTo>
                <a:lnTo>
                  <a:pt x="22969" y="840054"/>
                </a:lnTo>
                <a:lnTo>
                  <a:pt x="47852" y="799702"/>
                </a:lnTo>
                <a:lnTo>
                  <a:pt x="79617" y="764066"/>
                </a:lnTo>
                <a:lnTo>
                  <a:pt x="117654" y="733136"/>
                </a:lnTo>
                <a:lnTo>
                  <a:pt x="161115" y="707342"/>
                </a:lnTo>
                <a:lnTo>
                  <a:pt x="209151" y="687115"/>
                </a:lnTo>
                <a:lnTo>
                  <a:pt x="260914" y="672885"/>
                </a:lnTo>
                <a:lnTo>
                  <a:pt x="315555" y="665082"/>
                </a:lnTo>
                <a:lnTo>
                  <a:pt x="318501" y="658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985" y="3651503"/>
            <a:ext cx="123825" cy="123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0275" y="3180079"/>
            <a:ext cx="234950" cy="23495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094102" y="2604642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33375" y="166624"/>
                </a:moveTo>
                <a:lnTo>
                  <a:pt x="327417" y="210946"/>
                </a:lnTo>
                <a:lnTo>
                  <a:pt x="310604" y="250777"/>
                </a:lnTo>
                <a:lnTo>
                  <a:pt x="284527" y="284527"/>
                </a:lnTo>
                <a:lnTo>
                  <a:pt x="250777" y="310604"/>
                </a:lnTo>
                <a:lnTo>
                  <a:pt x="210946" y="327417"/>
                </a:lnTo>
                <a:lnTo>
                  <a:pt x="166624" y="333375"/>
                </a:lnTo>
                <a:lnTo>
                  <a:pt x="122310" y="327417"/>
                </a:lnTo>
                <a:lnTo>
                  <a:pt x="82502" y="310604"/>
                </a:lnTo>
                <a:lnTo>
                  <a:pt x="48783" y="284527"/>
                </a:lnTo>
                <a:lnTo>
                  <a:pt x="22737" y="250777"/>
                </a:lnTo>
                <a:lnTo>
                  <a:pt x="5948" y="210946"/>
                </a:lnTo>
                <a:lnTo>
                  <a:pt x="0" y="166624"/>
                </a:lnTo>
                <a:lnTo>
                  <a:pt x="5948" y="122355"/>
                </a:lnTo>
                <a:lnTo>
                  <a:pt x="22737" y="82559"/>
                </a:lnTo>
                <a:lnTo>
                  <a:pt x="48783" y="48831"/>
                </a:lnTo>
                <a:lnTo>
                  <a:pt x="82502" y="22765"/>
                </a:lnTo>
                <a:lnTo>
                  <a:pt x="122310" y="5957"/>
                </a:lnTo>
                <a:lnTo>
                  <a:pt x="166624" y="0"/>
                </a:lnTo>
                <a:lnTo>
                  <a:pt x="210946" y="5957"/>
                </a:lnTo>
                <a:lnTo>
                  <a:pt x="250777" y="22765"/>
                </a:lnTo>
                <a:lnTo>
                  <a:pt x="284527" y="48831"/>
                </a:lnTo>
                <a:lnTo>
                  <a:pt x="310604" y="82559"/>
                </a:lnTo>
                <a:lnTo>
                  <a:pt x="327417" y="122355"/>
                </a:lnTo>
                <a:lnTo>
                  <a:pt x="333375" y="1666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2206" y="1532382"/>
            <a:ext cx="205740" cy="37465"/>
          </a:xfrm>
          <a:custGeom>
            <a:avLst/>
            <a:gdLst/>
            <a:ahLst/>
            <a:cxnLst/>
            <a:rect l="l" t="t" r="r" b="b"/>
            <a:pathLst>
              <a:path w="205740" h="37465">
                <a:moveTo>
                  <a:pt x="205244" y="36829"/>
                </a:moveTo>
                <a:lnTo>
                  <a:pt x="151674" y="36933"/>
                </a:lnTo>
                <a:lnTo>
                  <a:pt x="99007" y="30702"/>
                </a:lnTo>
                <a:lnTo>
                  <a:pt x="48148" y="18327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8751" y="1973072"/>
            <a:ext cx="90170" cy="17780"/>
          </a:xfrm>
          <a:custGeom>
            <a:avLst/>
            <a:gdLst/>
            <a:ahLst/>
            <a:cxnLst/>
            <a:rect l="l" t="t" r="r" b="b"/>
            <a:pathLst>
              <a:path w="90169" h="17780">
                <a:moveTo>
                  <a:pt x="89801" y="0"/>
                </a:moveTo>
                <a:lnTo>
                  <a:pt x="67951" y="6115"/>
                </a:lnTo>
                <a:lnTo>
                  <a:pt x="45653" y="11112"/>
                </a:lnTo>
                <a:lnTo>
                  <a:pt x="22979" y="14966"/>
                </a:lnTo>
                <a:lnTo>
                  <a:pt x="0" y="1765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8300" y="2086610"/>
            <a:ext cx="54610" cy="80645"/>
          </a:xfrm>
          <a:custGeom>
            <a:avLst/>
            <a:gdLst/>
            <a:ahLst/>
            <a:cxnLst/>
            <a:rect l="l" t="t" r="r" b="b"/>
            <a:pathLst>
              <a:path w="54610" h="80644">
                <a:moveTo>
                  <a:pt x="54101" y="80517"/>
                </a:moveTo>
                <a:lnTo>
                  <a:pt x="38486" y="61239"/>
                </a:lnTo>
                <a:lnTo>
                  <a:pt x="24241" y="41354"/>
                </a:lnTo>
                <a:lnTo>
                  <a:pt x="11400" y="2092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71445" y="1966214"/>
            <a:ext cx="21590" cy="88900"/>
          </a:xfrm>
          <a:custGeom>
            <a:avLst/>
            <a:gdLst/>
            <a:ahLst/>
            <a:cxnLst/>
            <a:rect l="l" t="t" r="r" b="b"/>
            <a:pathLst>
              <a:path w="21589" h="88900">
                <a:moveTo>
                  <a:pt x="21590" y="0"/>
                </a:moveTo>
                <a:lnTo>
                  <a:pt x="18448" y="22419"/>
                </a:lnTo>
                <a:lnTo>
                  <a:pt x="13795" y="44672"/>
                </a:lnTo>
                <a:lnTo>
                  <a:pt x="7641" y="66686"/>
                </a:lnTo>
                <a:lnTo>
                  <a:pt x="0" y="8839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2676" y="1419986"/>
            <a:ext cx="263525" cy="330835"/>
          </a:xfrm>
          <a:custGeom>
            <a:avLst/>
            <a:gdLst/>
            <a:ahLst/>
            <a:cxnLst/>
            <a:rect l="l" t="t" r="r" b="b"/>
            <a:pathLst>
              <a:path w="263525" h="330835">
                <a:moveTo>
                  <a:pt x="0" y="0"/>
                </a:moveTo>
                <a:lnTo>
                  <a:pt x="51826" y="22897"/>
                </a:lnTo>
                <a:lnTo>
                  <a:pt x="98858" y="50308"/>
                </a:lnTo>
                <a:lnTo>
                  <a:pt x="140734" y="81778"/>
                </a:lnTo>
                <a:lnTo>
                  <a:pt x="177092" y="116855"/>
                </a:lnTo>
                <a:lnTo>
                  <a:pt x="207567" y="155084"/>
                </a:lnTo>
                <a:lnTo>
                  <a:pt x="231798" y="196012"/>
                </a:lnTo>
                <a:lnTo>
                  <a:pt x="249422" y="239186"/>
                </a:lnTo>
                <a:lnTo>
                  <a:pt x="260076" y="284151"/>
                </a:lnTo>
                <a:lnTo>
                  <a:pt x="263398" y="3304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26739" y="1068069"/>
            <a:ext cx="117475" cy="124460"/>
          </a:xfrm>
          <a:custGeom>
            <a:avLst/>
            <a:gdLst/>
            <a:ahLst/>
            <a:cxnLst/>
            <a:rect l="l" t="t" r="r" b="b"/>
            <a:pathLst>
              <a:path w="117475" h="124459">
                <a:moveTo>
                  <a:pt x="117221" y="0"/>
                </a:moveTo>
                <a:lnTo>
                  <a:pt x="94958" y="34833"/>
                </a:lnTo>
                <a:lnTo>
                  <a:pt x="67802" y="67310"/>
                </a:lnTo>
                <a:lnTo>
                  <a:pt x="36050" y="97119"/>
                </a:lnTo>
                <a:lnTo>
                  <a:pt x="0" y="1239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2528" y="608456"/>
            <a:ext cx="6350" cy="58419"/>
          </a:xfrm>
          <a:custGeom>
            <a:avLst/>
            <a:gdLst/>
            <a:ahLst/>
            <a:cxnLst/>
            <a:rect l="l" t="t" r="r" b="b"/>
            <a:pathLst>
              <a:path w="6350" h="58420">
                <a:moveTo>
                  <a:pt x="0" y="0"/>
                </a:moveTo>
                <a:lnTo>
                  <a:pt x="2901" y="14521"/>
                </a:lnTo>
                <a:lnTo>
                  <a:pt x="4921" y="29114"/>
                </a:lnTo>
                <a:lnTo>
                  <a:pt x="6036" y="43755"/>
                </a:lnTo>
                <a:lnTo>
                  <a:pt x="6223" y="584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13354" y="465581"/>
            <a:ext cx="60325" cy="74930"/>
          </a:xfrm>
          <a:custGeom>
            <a:avLst/>
            <a:gdLst/>
            <a:ahLst/>
            <a:cxnLst/>
            <a:rect l="l" t="t" r="r" b="b"/>
            <a:pathLst>
              <a:path w="60325" h="74929">
                <a:moveTo>
                  <a:pt x="0" y="74548"/>
                </a:moveTo>
                <a:lnTo>
                  <a:pt x="12368" y="54703"/>
                </a:lnTo>
                <a:lnTo>
                  <a:pt x="26558" y="35607"/>
                </a:lnTo>
                <a:lnTo>
                  <a:pt x="42487" y="17345"/>
                </a:lnTo>
                <a:lnTo>
                  <a:pt x="600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1252" y="511429"/>
            <a:ext cx="29209" cy="64769"/>
          </a:xfrm>
          <a:custGeom>
            <a:avLst/>
            <a:gdLst/>
            <a:ahLst/>
            <a:cxnLst/>
            <a:rect l="l" t="t" r="r" b="b"/>
            <a:pathLst>
              <a:path w="29210" h="64770">
                <a:moveTo>
                  <a:pt x="0" y="64262"/>
                </a:moveTo>
                <a:lnTo>
                  <a:pt x="5330" y="47702"/>
                </a:lnTo>
                <a:lnTo>
                  <a:pt x="11969" y="31416"/>
                </a:lnTo>
                <a:lnTo>
                  <a:pt x="19895" y="15488"/>
                </a:lnTo>
                <a:lnTo>
                  <a:pt x="2908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1614" y="597534"/>
            <a:ext cx="105410" cy="62865"/>
          </a:xfrm>
          <a:custGeom>
            <a:avLst/>
            <a:gdLst/>
            <a:ahLst/>
            <a:cxnLst/>
            <a:rect l="l" t="t" r="r" b="b"/>
            <a:pathLst>
              <a:path w="105409" h="62865">
                <a:moveTo>
                  <a:pt x="0" y="0"/>
                </a:moveTo>
                <a:lnTo>
                  <a:pt x="28112" y="13781"/>
                </a:lnTo>
                <a:lnTo>
                  <a:pt x="55070" y="28813"/>
                </a:lnTo>
                <a:lnTo>
                  <a:pt x="80813" y="45059"/>
                </a:lnTo>
                <a:lnTo>
                  <a:pt x="105282" y="6248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3214" y="1022603"/>
            <a:ext cx="18415" cy="66040"/>
          </a:xfrm>
          <a:custGeom>
            <a:avLst/>
            <a:gdLst/>
            <a:ahLst/>
            <a:cxnLst/>
            <a:rect l="l" t="t" r="r" b="b"/>
            <a:pathLst>
              <a:path w="18415" h="66040">
                <a:moveTo>
                  <a:pt x="18376" y="65659"/>
                </a:moveTo>
                <a:lnTo>
                  <a:pt x="12531" y="49470"/>
                </a:lnTo>
                <a:lnTo>
                  <a:pt x="7516" y="33115"/>
                </a:lnTo>
                <a:lnTo>
                  <a:pt x="3337" y="16617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40104" y="683514"/>
            <a:ext cx="2085339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FF"/>
                </a:solidFill>
              </a:rPr>
              <a:t>- </a:t>
            </a:r>
            <a:r>
              <a:rPr dirty="0" sz="2400" spc="-5">
                <a:solidFill>
                  <a:srgbClr val="0000FF"/>
                </a:solidFill>
              </a:rPr>
              <a:t>Bài thơ </a:t>
            </a:r>
            <a:r>
              <a:rPr dirty="0" sz="2400">
                <a:solidFill>
                  <a:srgbClr val="0000FF"/>
                </a:solidFill>
              </a:rPr>
              <a:t>nhắc </a:t>
            </a:r>
            <a:r>
              <a:rPr dirty="0" sz="2400" spc="-655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đến</a:t>
            </a:r>
            <a:r>
              <a:rPr dirty="0" sz="2400" spc="-8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chùm</a:t>
            </a:r>
            <a:r>
              <a:rPr dirty="0" sz="2400" spc="-60">
                <a:solidFill>
                  <a:srgbClr val="0000FF"/>
                </a:solidFill>
              </a:rPr>
              <a:t> </a:t>
            </a:r>
            <a:r>
              <a:rPr dirty="0" sz="2400" spc="-10">
                <a:solidFill>
                  <a:srgbClr val="0000FF"/>
                </a:solidFill>
              </a:rPr>
              <a:t>quả </a:t>
            </a:r>
            <a:r>
              <a:rPr dirty="0" sz="2400" spc="-655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mùa</a:t>
            </a:r>
            <a:r>
              <a:rPr dirty="0" sz="2400" spc="-45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gì?</a:t>
            </a:r>
            <a:endParaRPr sz="2400"/>
          </a:p>
        </p:txBody>
      </p:sp>
      <p:grpSp>
        <p:nvGrpSpPr>
          <p:cNvPr id="19" name="object 19"/>
          <p:cNvGrpSpPr/>
          <p:nvPr/>
        </p:nvGrpSpPr>
        <p:grpSpPr>
          <a:xfrm>
            <a:off x="857250" y="3538601"/>
            <a:ext cx="2743200" cy="3319779"/>
            <a:chOff x="857250" y="3538601"/>
            <a:chExt cx="2743200" cy="3319779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50" y="3538601"/>
              <a:ext cx="2543810" cy="12870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250" y="4109084"/>
              <a:ext cx="2743200" cy="274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75" y="0"/>
            <a:ext cx="5000624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250"/>
            <a:ext cx="3645535" cy="2072005"/>
          </a:xfrm>
          <a:custGeom>
            <a:avLst/>
            <a:gdLst/>
            <a:ahLst/>
            <a:cxnLst/>
            <a:rect l="l" t="t" r="r" b="b"/>
            <a:pathLst>
              <a:path w="3645535" h="2072005">
                <a:moveTo>
                  <a:pt x="328904" y="681851"/>
                </a:moveTo>
                <a:lnTo>
                  <a:pt x="324095" y="639523"/>
                </a:lnTo>
                <a:lnTo>
                  <a:pt x="324494" y="597799"/>
                </a:lnTo>
                <a:lnTo>
                  <a:pt x="329896" y="556886"/>
                </a:lnTo>
                <a:lnTo>
                  <a:pt x="340097" y="516993"/>
                </a:lnTo>
                <a:lnTo>
                  <a:pt x="354893" y="478328"/>
                </a:lnTo>
                <a:lnTo>
                  <a:pt x="374079" y="441098"/>
                </a:lnTo>
                <a:lnTo>
                  <a:pt x="397452" y="405511"/>
                </a:lnTo>
                <a:lnTo>
                  <a:pt x="424807" y="371775"/>
                </a:lnTo>
                <a:lnTo>
                  <a:pt x="455939" y="340099"/>
                </a:lnTo>
                <a:lnTo>
                  <a:pt x="490644" y="310691"/>
                </a:lnTo>
                <a:lnTo>
                  <a:pt x="528718" y="283758"/>
                </a:lnTo>
                <a:lnTo>
                  <a:pt x="569957" y="259508"/>
                </a:lnTo>
                <a:lnTo>
                  <a:pt x="614156" y="238149"/>
                </a:lnTo>
                <a:lnTo>
                  <a:pt x="661111" y="219890"/>
                </a:lnTo>
                <a:lnTo>
                  <a:pt x="710618" y="204938"/>
                </a:lnTo>
                <a:lnTo>
                  <a:pt x="762473" y="193502"/>
                </a:lnTo>
                <a:lnTo>
                  <a:pt x="816470" y="185789"/>
                </a:lnTo>
                <a:lnTo>
                  <a:pt x="870663" y="182101"/>
                </a:lnTo>
                <a:lnTo>
                  <a:pt x="924757" y="182427"/>
                </a:lnTo>
                <a:lnTo>
                  <a:pt x="978391" y="186708"/>
                </a:lnTo>
                <a:lnTo>
                  <a:pt x="1031206" y="194884"/>
                </a:lnTo>
                <a:lnTo>
                  <a:pt x="1082842" y="206894"/>
                </a:lnTo>
                <a:lnTo>
                  <a:pt x="1132939" y="222678"/>
                </a:lnTo>
                <a:lnTo>
                  <a:pt x="1181138" y="242177"/>
                </a:lnTo>
                <a:lnTo>
                  <a:pt x="1208420" y="207393"/>
                </a:lnTo>
                <a:lnTo>
                  <a:pt x="1240013" y="175942"/>
                </a:lnTo>
                <a:lnTo>
                  <a:pt x="1275462" y="147930"/>
                </a:lnTo>
                <a:lnTo>
                  <a:pt x="1314309" y="123468"/>
                </a:lnTo>
                <a:lnTo>
                  <a:pt x="1356098" y="102662"/>
                </a:lnTo>
                <a:lnTo>
                  <a:pt x="1400373" y="85622"/>
                </a:lnTo>
                <a:lnTo>
                  <a:pt x="1446677" y="72457"/>
                </a:lnTo>
                <a:lnTo>
                  <a:pt x="1494555" y="63275"/>
                </a:lnTo>
                <a:lnTo>
                  <a:pt x="1543549" y="58184"/>
                </a:lnTo>
                <a:lnTo>
                  <a:pt x="1593204" y="57293"/>
                </a:lnTo>
                <a:lnTo>
                  <a:pt x="1643063" y="60712"/>
                </a:lnTo>
                <a:lnTo>
                  <a:pt x="1692670" y="68547"/>
                </a:lnTo>
                <a:lnTo>
                  <a:pt x="1741569" y="80909"/>
                </a:lnTo>
                <a:lnTo>
                  <a:pt x="1789302" y="97905"/>
                </a:lnTo>
                <a:lnTo>
                  <a:pt x="1844325" y="124717"/>
                </a:lnTo>
                <a:lnTo>
                  <a:pt x="1893824" y="157341"/>
                </a:lnTo>
                <a:lnTo>
                  <a:pt x="1919139" y="123896"/>
                </a:lnTo>
                <a:lnTo>
                  <a:pt x="1949291" y="94086"/>
                </a:lnTo>
                <a:lnTo>
                  <a:pt x="1983692" y="68064"/>
                </a:lnTo>
                <a:lnTo>
                  <a:pt x="2021755" y="45980"/>
                </a:lnTo>
                <a:lnTo>
                  <a:pt x="2062892" y="27989"/>
                </a:lnTo>
                <a:lnTo>
                  <a:pt x="2106517" y="14243"/>
                </a:lnTo>
                <a:lnTo>
                  <a:pt x="2152041" y="4895"/>
                </a:lnTo>
                <a:lnTo>
                  <a:pt x="2198878" y="96"/>
                </a:lnTo>
                <a:lnTo>
                  <a:pt x="2246439" y="0"/>
                </a:lnTo>
                <a:lnTo>
                  <a:pt x="2294138" y="4758"/>
                </a:lnTo>
                <a:lnTo>
                  <a:pt x="2341387" y="14525"/>
                </a:lnTo>
                <a:lnTo>
                  <a:pt x="2387600" y="29452"/>
                </a:lnTo>
                <a:lnTo>
                  <a:pt x="2424074" y="45632"/>
                </a:lnTo>
                <a:lnTo>
                  <a:pt x="2457846" y="64885"/>
                </a:lnTo>
                <a:lnTo>
                  <a:pt x="2515997" y="111748"/>
                </a:lnTo>
                <a:lnTo>
                  <a:pt x="2551660" y="83081"/>
                </a:lnTo>
                <a:lnTo>
                  <a:pt x="2590763" y="58594"/>
                </a:lnTo>
                <a:lnTo>
                  <a:pt x="2632767" y="38319"/>
                </a:lnTo>
                <a:lnTo>
                  <a:pt x="2677129" y="22292"/>
                </a:lnTo>
                <a:lnTo>
                  <a:pt x="2723311" y="10547"/>
                </a:lnTo>
                <a:lnTo>
                  <a:pt x="2770769" y="3119"/>
                </a:lnTo>
                <a:lnTo>
                  <a:pt x="2818965" y="44"/>
                </a:lnTo>
                <a:lnTo>
                  <a:pt x="2867358" y="1354"/>
                </a:lnTo>
                <a:lnTo>
                  <a:pt x="2915406" y="7086"/>
                </a:lnTo>
                <a:lnTo>
                  <a:pt x="2962568" y="17273"/>
                </a:lnTo>
                <a:lnTo>
                  <a:pt x="3008305" y="31951"/>
                </a:lnTo>
                <a:lnTo>
                  <a:pt x="3052075" y="51155"/>
                </a:lnTo>
                <a:lnTo>
                  <a:pt x="3093339" y="74918"/>
                </a:lnTo>
                <a:lnTo>
                  <a:pt x="3133947" y="105490"/>
                </a:lnTo>
                <a:lnTo>
                  <a:pt x="3168484" y="139848"/>
                </a:lnTo>
                <a:lnTo>
                  <a:pt x="3196547" y="177449"/>
                </a:lnTo>
                <a:lnTo>
                  <a:pt x="3217733" y="217751"/>
                </a:lnTo>
                <a:lnTo>
                  <a:pt x="3231642" y="260211"/>
                </a:lnTo>
                <a:lnTo>
                  <a:pt x="3285151" y="274313"/>
                </a:lnTo>
                <a:lnTo>
                  <a:pt x="3334875" y="293024"/>
                </a:lnTo>
                <a:lnTo>
                  <a:pt x="3380517" y="315942"/>
                </a:lnTo>
                <a:lnTo>
                  <a:pt x="3421781" y="342667"/>
                </a:lnTo>
                <a:lnTo>
                  <a:pt x="3458373" y="372797"/>
                </a:lnTo>
                <a:lnTo>
                  <a:pt x="3489995" y="405932"/>
                </a:lnTo>
                <a:lnTo>
                  <a:pt x="3516352" y="441671"/>
                </a:lnTo>
                <a:lnTo>
                  <a:pt x="3537149" y="479612"/>
                </a:lnTo>
                <a:lnTo>
                  <a:pt x="3552088" y="519355"/>
                </a:lnTo>
                <a:lnTo>
                  <a:pt x="3560876" y="560499"/>
                </a:lnTo>
                <a:lnTo>
                  <a:pt x="3563214" y="602643"/>
                </a:lnTo>
                <a:lnTo>
                  <a:pt x="3558809" y="645387"/>
                </a:lnTo>
                <a:lnTo>
                  <a:pt x="3547364" y="688328"/>
                </a:lnTo>
                <a:lnTo>
                  <a:pt x="3526790" y="734175"/>
                </a:lnTo>
                <a:lnTo>
                  <a:pt x="3558243" y="769179"/>
                </a:lnTo>
                <a:lnTo>
                  <a:pt x="3584771" y="805665"/>
                </a:lnTo>
                <a:lnTo>
                  <a:pt x="3606417" y="843371"/>
                </a:lnTo>
                <a:lnTo>
                  <a:pt x="3623226" y="882039"/>
                </a:lnTo>
                <a:lnTo>
                  <a:pt x="3635241" y="921408"/>
                </a:lnTo>
                <a:lnTo>
                  <a:pt x="3642507" y="961219"/>
                </a:lnTo>
                <a:lnTo>
                  <a:pt x="3645068" y="1001213"/>
                </a:lnTo>
                <a:lnTo>
                  <a:pt x="3642968" y="1041129"/>
                </a:lnTo>
                <a:lnTo>
                  <a:pt x="3636252" y="1080709"/>
                </a:lnTo>
                <a:lnTo>
                  <a:pt x="3624964" y="1119692"/>
                </a:lnTo>
                <a:lnTo>
                  <a:pt x="3609147" y="1157819"/>
                </a:lnTo>
                <a:lnTo>
                  <a:pt x="3588847" y="1194830"/>
                </a:lnTo>
                <a:lnTo>
                  <a:pt x="3564107" y="1230466"/>
                </a:lnTo>
                <a:lnTo>
                  <a:pt x="3534971" y="1264466"/>
                </a:lnTo>
                <a:lnTo>
                  <a:pt x="3501484" y="1296572"/>
                </a:lnTo>
                <a:lnTo>
                  <a:pt x="3463690" y="1326524"/>
                </a:lnTo>
                <a:lnTo>
                  <a:pt x="3421634" y="1354062"/>
                </a:lnTo>
                <a:lnTo>
                  <a:pt x="3381574" y="1375861"/>
                </a:lnTo>
                <a:lnTo>
                  <a:pt x="3339408" y="1394852"/>
                </a:lnTo>
                <a:lnTo>
                  <a:pt x="3295380" y="1410958"/>
                </a:lnTo>
                <a:lnTo>
                  <a:pt x="3249732" y="1424100"/>
                </a:lnTo>
                <a:lnTo>
                  <a:pt x="3202708" y="1434201"/>
                </a:lnTo>
                <a:lnTo>
                  <a:pt x="3154553" y="1441184"/>
                </a:lnTo>
                <a:lnTo>
                  <a:pt x="3151263" y="1482260"/>
                </a:lnTo>
                <a:lnTo>
                  <a:pt x="3142459" y="1522023"/>
                </a:lnTo>
                <a:lnTo>
                  <a:pt x="3128441" y="1560245"/>
                </a:lnTo>
                <a:lnTo>
                  <a:pt x="3109509" y="1596696"/>
                </a:lnTo>
                <a:lnTo>
                  <a:pt x="3085963" y="1631147"/>
                </a:lnTo>
                <a:lnTo>
                  <a:pt x="3058104" y="1663371"/>
                </a:lnTo>
                <a:lnTo>
                  <a:pt x="3026231" y="1693136"/>
                </a:lnTo>
                <a:lnTo>
                  <a:pt x="2990645" y="1720216"/>
                </a:lnTo>
                <a:lnTo>
                  <a:pt x="2951647" y="1744380"/>
                </a:lnTo>
                <a:lnTo>
                  <a:pt x="2909537" y="1765400"/>
                </a:lnTo>
                <a:lnTo>
                  <a:pt x="2864614" y="1783047"/>
                </a:lnTo>
                <a:lnTo>
                  <a:pt x="2817180" y="1797092"/>
                </a:lnTo>
                <a:lnTo>
                  <a:pt x="2767534" y="1807306"/>
                </a:lnTo>
                <a:lnTo>
                  <a:pt x="2715977" y="1813460"/>
                </a:lnTo>
                <a:lnTo>
                  <a:pt x="2662809" y="1815326"/>
                </a:lnTo>
                <a:lnTo>
                  <a:pt x="2609091" y="1812723"/>
                </a:lnTo>
                <a:lnTo>
                  <a:pt x="2556305" y="1805596"/>
                </a:lnTo>
                <a:lnTo>
                  <a:pt x="2504928" y="1794057"/>
                </a:lnTo>
                <a:lnTo>
                  <a:pt x="2455435" y="1778213"/>
                </a:lnTo>
                <a:lnTo>
                  <a:pt x="2408301" y="1758176"/>
                </a:lnTo>
                <a:lnTo>
                  <a:pt x="2391046" y="1796144"/>
                </a:lnTo>
                <a:lnTo>
                  <a:pt x="2369843" y="1832129"/>
                </a:lnTo>
                <a:lnTo>
                  <a:pt x="2344944" y="1866027"/>
                </a:lnTo>
                <a:lnTo>
                  <a:pt x="2316598" y="1897732"/>
                </a:lnTo>
                <a:lnTo>
                  <a:pt x="2285057" y="1927142"/>
                </a:lnTo>
                <a:lnTo>
                  <a:pt x="2250571" y="1954151"/>
                </a:lnTo>
                <a:lnTo>
                  <a:pt x="2213391" y="1978655"/>
                </a:lnTo>
                <a:lnTo>
                  <a:pt x="2173766" y="2000550"/>
                </a:lnTo>
                <a:lnTo>
                  <a:pt x="2131949" y="2019732"/>
                </a:lnTo>
                <a:lnTo>
                  <a:pt x="2088188" y="2036097"/>
                </a:lnTo>
                <a:lnTo>
                  <a:pt x="2042736" y="2049539"/>
                </a:lnTo>
                <a:lnTo>
                  <a:pt x="1995842" y="2059956"/>
                </a:lnTo>
                <a:lnTo>
                  <a:pt x="1947758" y="2067242"/>
                </a:lnTo>
                <a:lnTo>
                  <a:pt x="1898733" y="2071294"/>
                </a:lnTo>
                <a:lnTo>
                  <a:pt x="1849018" y="2072007"/>
                </a:lnTo>
                <a:lnTo>
                  <a:pt x="1798865" y="2069276"/>
                </a:lnTo>
                <a:lnTo>
                  <a:pt x="1748523" y="2062999"/>
                </a:lnTo>
                <a:lnTo>
                  <a:pt x="1698244" y="2053070"/>
                </a:lnTo>
                <a:lnTo>
                  <a:pt x="1645300" y="2038350"/>
                </a:lnTo>
                <a:lnTo>
                  <a:pt x="1594780" y="2019784"/>
                </a:lnTo>
                <a:lnTo>
                  <a:pt x="1547008" y="1997556"/>
                </a:lnTo>
                <a:lnTo>
                  <a:pt x="1502308" y="1971846"/>
                </a:lnTo>
                <a:lnTo>
                  <a:pt x="1461005" y="1942837"/>
                </a:lnTo>
                <a:lnTo>
                  <a:pt x="1423424" y="1910711"/>
                </a:lnTo>
                <a:lnTo>
                  <a:pt x="1389888" y="1875651"/>
                </a:lnTo>
                <a:lnTo>
                  <a:pt x="1345270" y="1894708"/>
                </a:lnTo>
                <a:lnTo>
                  <a:pt x="1299603" y="1910793"/>
                </a:lnTo>
                <a:lnTo>
                  <a:pt x="1253083" y="1923946"/>
                </a:lnTo>
                <a:lnTo>
                  <a:pt x="1205909" y="1934203"/>
                </a:lnTo>
                <a:lnTo>
                  <a:pt x="1158280" y="1941604"/>
                </a:lnTo>
                <a:lnTo>
                  <a:pt x="1110396" y="1946186"/>
                </a:lnTo>
                <a:lnTo>
                  <a:pt x="1062453" y="1947989"/>
                </a:lnTo>
                <a:lnTo>
                  <a:pt x="1014652" y="1947050"/>
                </a:lnTo>
                <a:lnTo>
                  <a:pt x="967190" y="1943408"/>
                </a:lnTo>
                <a:lnTo>
                  <a:pt x="920267" y="1937100"/>
                </a:lnTo>
                <a:lnTo>
                  <a:pt x="874080" y="1928167"/>
                </a:lnTo>
                <a:lnTo>
                  <a:pt x="828829" y="1916645"/>
                </a:lnTo>
                <a:lnTo>
                  <a:pt x="784712" y="1902573"/>
                </a:lnTo>
                <a:lnTo>
                  <a:pt x="741928" y="1885989"/>
                </a:lnTo>
                <a:lnTo>
                  <a:pt x="700675" y="1866933"/>
                </a:lnTo>
                <a:lnTo>
                  <a:pt x="661153" y="1845441"/>
                </a:lnTo>
                <a:lnTo>
                  <a:pt x="623559" y="1821553"/>
                </a:lnTo>
                <a:lnTo>
                  <a:pt x="588092" y="1795307"/>
                </a:lnTo>
                <a:lnTo>
                  <a:pt x="554951" y="1766741"/>
                </a:lnTo>
                <a:lnTo>
                  <a:pt x="524335" y="1735894"/>
                </a:lnTo>
                <a:lnTo>
                  <a:pt x="496443" y="1702804"/>
                </a:lnTo>
                <a:lnTo>
                  <a:pt x="489559" y="1693787"/>
                </a:lnTo>
                <a:lnTo>
                  <a:pt x="435129" y="1695592"/>
                </a:lnTo>
                <a:lnTo>
                  <a:pt x="382272" y="1691359"/>
                </a:lnTo>
                <a:lnTo>
                  <a:pt x="331620" y="1681471"/>
                </a:lnTo>
                <a:lnTo>
                  <a:pt x="283803" y="1666315"/>
                </a:lnTo>
                <a:lnTo>
                  <a:pt x="239453" y="1646273"/>
                </a:lnTo>
                <a:lnTo>
                  <a:pt x="199201" y="1621732"/>
                </a:lnTo>
                <a:lnTo>
                  <a:pt x="163678" y="1593076"/>
                </a:lnTo>
                <a:lnTo>
                  <a:pt x="133515" y="1560689"/>
                </a:lnTo>
                <a:lnTo>
                  <a:pt x="109345" y="1524957"/>
                </a:lnTo>
                <a:lnTo>
                  <a:pt x="91797" y="1486263"/>
                </a:lnTo>
                <a:lnTo>
                  <a:pt x="81503" y="1444994"/>
                </a:lnTo>
                <a:lnTo>
                  <a:pt x="79618" y="1395336"/>
                </a:lnTo>
                <a:lnTo>
                  <a:pt x="88803" y="1346738"/>
                </a:lnTo>
                <a:lnTo>
                  <a:pt x="108603" y="1300262"/>
                </a:lnTo>
                <a:lnTo>
                  <a:pt x="138568" y="1256969"/>
                </a:lnTo>
                <a:lnTo>
                  <a:pt x="178244" y="1217918"/>
                </a:lnTo>
                <a:lnTo>
                  <a:pt x="133526" y="1193975"/>
                </a:lnTo>
                <a:lnTo>
                  <a:pt x="94761" y="1165913"/>
                </a:lnTo>
                <a:lnTo>
                  <a:pt x="62152" y="1134339"/>
                </a:lnTo>
                <a:lnTo>
                  <a:pt x="35901" y="1099858"/>
                </a:lnTo>
                <a:lnTo>
                  <a:pt x="16212" y="1063073"/>
                </a:lnTo>
                <a:lnTo>
                  <a:pt x="3287" y="1024592"/>
                </a:lnTo>
                <a:lnTo>
                  <a:pt x="0" y="1002754"/>
                </a:lnTo>
              </a:path>
              <a:path w="3645535" h="2072005">
                <a:moveTo>
                  <a:pt x="0" y="938166"/>
                </a:moveTo>
                <a:lnTo>
                  <a:pt x="23282" y="865793"/>
                </a:lnTo>
                <a:lnTo>
                  <a:pt x="47218" y="827901"/>
                </a:lnTo>
                <a:lnTo>
                  <a:pt x="75135" y="795943"/>
                </a:lnTo>
                <a:lnTo>
                  <a:pt x="107942" y="767529"/>
                </a:lnTo>
                <a:lnTo>
                  <a:pt x="145082" y="742935"/>
                </a:lnTo>
                <a:lnTo>
                  <a:pt x="185999" y="722441"/>
                </a:lnTo>
                <a:lnTo>
                  <a:pt x="230136" y="706323"/>
                </a:lnTo>
                <a:lnTo>
                  <a:pt x="276936" y="694859"/>
                </a:lnTo>
                <a:lnTo>
                  <a:pt x="325843" y="688328"/>
                </a:lnTo>
                <a:lnTo>
                  <a:pt x="328904" y="6818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5460" y="2888233"/>
            <a:ext cx="127762" cy="1277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5516" y="2575560"/>
            <a:ext cx="242950" cy="24295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60905" y="2154173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345313" y="172592"/>
                </a:moveTo>
                <a:lnTo>
                  <a:pt x="339142" y="218504"/>
                </a:lnTo>
                <a:lnTo>
                  <a:pt x="321728" y="259762"/>
                </a:lnTo>
                <a:lnTo>
                  <a:pt x="294719" y="294719"/>
                </a:lnTo>
                <a:lnTo>
                  <a:pt x="259762" y="321728"/>
                </a:lnTo>
                <a:lnTo>
                  <a:pt x="218504" y="339142"/>
                </a:lnTo>
                <a:lnTo>
                  <a:pt x="172593" y="345313"/>
                </a:lnTo>
                <a:lnTo>
                  <a:pt x="126735" y="339142"/>
                </a:lnTo>
                <a:lnTo>
                  <a:pt x="85513" y="321728"/>
                </a:lnTo>
                <a:lnTo>
                  <a:pt x="50577" y="294719"/>
                </a:lnTo>
                <a:lnTo>
                  <a:pt x="23579" y="259762"/>
                </a:lnTo>
                <a:lnTo>
                  <a:pt x="6170" y="218504"/>
                </a:lnTo>
                <a:lnTo>
                  <a:pt x="0" y="172592"/>
                </a:lnTo>
                <a:lnTo>
                  <a:pt x="6170" y="126691"/>
                </a:lnTo>
                <a:lnTo>
                  <a:pt x="23579" y="85456"/>
                </a:lnTo>
                <a:lnTo>
                  <a:pt x="50577" y="50530"/>
                </a:lnTo>
                <a:lnTo>
                  <a:pt x="85513" y="23551"/>
                </a:lnTo>
                <a:lnTo>
                  <a:pt x="126735" y="6161"/>
                </a:lnTo>
                <a:lnTo>
                  <a:pt x="172593" y="0"/>
                </a:lnTo>
                <a:lnTo>
                  <a:pt x="218504" y="6161"/>
                </a:lnTo>
                <a:lnTo>
                  <a:pt x="259762" y="23551"/>
                </a:lnTo>
                <a:lnTo>
                  <a:pt x="294719" y="50530"/>
                </a:lnTo>
                <a:lnTo>
                  <a:pt x="321728" y="85456"/>
                </a:lnTo>
                <a:lnTo>
                  <a:pt x="339142" y="126691"/>
                </a:lnTo>
                <a:lnTo>
                  <a:pt x="345313" y="1725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2156" y="1217167"/>
            <a:ext cx="213995" cy="38735"/>
          </a:xfrm>
          <a:custGeom>
            <a:avLst/>
            <a:gdLst/>
            <a:ahLst/>
            <a:cxnLst/>
            <a:rect l="l" t="t" r="r" b="b"/>
            <a:pathLst>
              <a:path w="213995" h="38734">
                <a:moveTo>
                  <a:pt x="213626" y="38227"/>
                </a:moveTo>
                <a:lnTo>
                  <a:pt x="157871" y="38254"/>
                </a:lnTo>
                <a:lnTo>
                  <a:pt x="103055" y="31781"/>
                </a:lnTo>
                <a:lnTo>
                  <a:pt x="50118" y="1897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816" y="1673605"/>
            <a:ext cx="93980" cy="18415"/>
          </a:xfrm>
          <a:custGeom>
            <a:avLst/>
            <a:gdLst/>
            <a:ahLst/>
            <a:cxnLst/>
            <a:rect l="l" t="t" r="r" b="b"/>
            <a:pathLst>
              <a:path w="93979" h="18414">
                <a:moveTo>
                  <a:pt x="93459" y="0"/>
                </a:moveTo>
                <a:lnTo>
                  <a:pt x="70719" y="6357"/>
                </a:lnTo>
                <a:lnTo>
                  <a:pt x="47510" y="11525"/>
                </a:lnTo>
                <a:lnTo>
                  <a:pt x="23911" y="15501"/>
                </a:lnTo>
                <a:lnTo>
                  <a:pt x="0" y="182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33372" y="1791207"/>
            <a:ext cx="56515" cy="83820"/>
          </a:xfrm>
          <a:custGeom>
            <a:avLst/>
            <a:gdLst/>
            <a:ahLst/>
            <a:cxnLst/>
            <a:rect l="l" t="t" r="r" b="b"/>
            <a:pathLst>
              <a:path w="56515" h="83819">
                <a:moveTo>
                  <a:pt x="56261" y="83438"/>
                </a:moveTo>
                <a:lnTo>
                  <a:pt x="40076" y="63418"/>
                </a:lnTo>
                <a:lnTo>
                  <a:pt x="25272" y="42814"/>
                </a:lnTo>
                <a:lnTo>
                  <a:pt x="11898" y="216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8682" y="1666494"/>
            <a:ext cx="22860" cy="92075"/>
          </a:xfrm>
          <a:custGeom>
            <a:avLst/>
            <a:gdLst/>
            <a:ahLst/>
            <a:cxnLst/>
            <a:rect l="l" t="t" r="r" b="b"/>
            <a:pathLst>
              <a:path w="22860" h="92075">
                <a:moveTo>
                  <a:pt x="22479" y="0"/>
                </a:moveTo>
                <a:lnTo>
                  <a:pt x="19198" y="23237"/>
                </a:lnTo>
                <a:lnTo>
                  <a:pt x="14335" y="46259"/>
                </a:lnTo>
                <a:lnTo>
                  <a:pt x="7923" y="69044"/>
                </a:lnTo>
                <a:lnTo>
                  <a:pt x="0" y="915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78327" y="1100836"/>
            <a:ext cx="274320" cy="342265"/>
          </a:xfrm>
          <a:custGeom>
            <a:avLst/>
            <a:gdLst/>
            <a:ahLst/>
            <a:cxnLst/>
            <a:rect l="l" t="t" r="r" b="b"/>
            <a:pathLst>
              <a:path w="274319" h="342265">
                <a:moveTo>
                  <a:pt x="0" y="0"/>
                </a:moveTo>
                <a:lnTo>
                  <a:pt x="48794" y="21115"/>
                </a:lnTo>
                <a:lnTo>
                  <a:pt x="93572" y="46055"/>
                </a:lnTo>
                <a:lnTo>
                  <a:pt x="134059" y="74477"/>
                </a:lnTo>
                <a:lnTo>
                  <a:pt x="169978" y="106039"/>
                </a:lnTo>
                <a:lnTo>
                  <a:pt x="201056" y="140398"/>
                </a:lnTo>
                <a:lnTo>
                  <a:pt x="227018" y="177210"/>
                </a:lnTo>
                <a:lnTo>
                  <a:pt x="247587" y="216133"/>
                </a:lnTo>
                <a:lnTo>
                  <a:pt x="262489" y="256824"/>
                </a:lnTo>
                <a:lnTo>
                  <a:pt x="271449" y="298940"/>
                </a:lnTo>
                <a:lnTo>
                  <a:pt x="274193" y="34213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2965" y="736345"/>
            <a:ext cx="122555" cy="128270"/>
          </a:xfrm>
          <a:custGeom>
            <a:avLst/>
            <a:gdLst/>
            <a:ahLst/>
            <a:cxnLst/>
            <a:rect l="l" t="t" r="r" b="b"/>
            <a:pathLst>
              <a:path w="122554" h="128269">
                <a:moveTo>
                  <a:pt x="122047" y="0"/>
                </a:moveTo>
                <a:lnTo>
                  <a:pt x="98905" y="36026"/>
                </a:lnTo>
                <a:lnTo>
                  <a:pt x="70643" y="69611"/>
                </a:lnTo>
                <a:lnTo>
                  <a:pt x="37572" y="100458"/>
                </a:lnTo>
                <a:lnTo>
                  <a:pt x="0" y="1282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32150" y="260222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0"/>
                </a:moveTo>
                <a:lnTo>
                  <a:pt x="2974" y="15019"/>
                </a:lnTo>
                <a:lnTo>
                  <a:pt x="5032" y="30146"/>
                </a:lnTo>
                <a:lnTo>
                  <a:pt x="6161" y="45344"/>
                </a:lnTo>
                <a:lnTo>
                  <a:pt x="6350" y="605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2370" y="112268"/>
            <a:ext cx="62865" cy="77470"/>
          </a:xfrm>
          <a:custGeom>
            <a:avLst/>
            <a:gdLst/>
            <a:ahLst/>
            <a:cxnLst/>
            <a:rect l="l" t="t" r="r" b="b"/>
            <a:pathLst>
              <a:path w="62864" h="77470">
                <a:moveTo>
                  <a:pt x="0" y="77215"/>
                </a:moveTo>
                <a:lnTo>
                  <a:pt x="12870" y="56632"/>
                </a:lnTo>
                <a:lnTo>
                  <a:pt x="27622" y="36845"/>
                </a:lnTo>
                <a:lnTo>
                  <a:pt x="44184" y="17940"/>
                </a:lnTo>
                <a:lnTo>
                  <a:pt x="6248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67280" y="159638"/>
            <a:ext cx="30480" cy="66675"/>
          </a:xfrm>
          <a:custGeom>
            <a:avLst/>
            <a:gdLst/>
            <a:ahLst/>
            <a:cxnLst/>
            <a:rect l="l" t="t" r="r" b="b"/>
            <a:pathLst>
              <a:path w="30480" h="66675">
                <a:moveTo>
                  <a:pt x="0" y="66675"/>
                </a:moveTo>
                <a:lnTo>
                  <a:pt x="5546" y="49488"/>
                </a:lnTo>
                <a:lnTo>
                  <a:pt x="12461" y="32623"/>
                </a:lnTo>
                <a:lnTo>
                  <a:pt x="20734" y="16115"/>
                </a:lnTo>
                <a:lnTo>
                  <a:pt x="3035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80706" y="249047"/>
            <a:ext cx="109855" cy="64769"/>
          </a:xfrm>
          <a:custGeom>
            <a:avLst/>
            <a:gdLst/>
            <a:ahLst/>
            <a:cxnLst/>
            <a:rect l="l" t="t" r="r" b="b"/>
            <a:pathLst>
              <a:path w="109855" h="64770">
                <a:moveTo>
                  <a:pt x="0" y="0"/>
                </a:moveTo>
                <a:lnTo>
                  <a:pt x="29269" y="14208"/>
                </a:lnTo>
                <a:lnTo>
                  <a:pt x="57345" y="29749"/>
                </a:lnTo>
                <a:lnTo>
                  <a:pt x="84151" y="46577"/>
                </a:lnTo>
                <a:lnTo>
                  <a:pt x="109613" y="646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8917" y="689101"/>
            <a:ext cx="19685" cy="68580"/>
          </a:xfrm>
          <a:custGeom>
            <a:avLst/>
            <a:gdLst/>
            <a:ahLst/>
            <a:cxnLst/>
            <a:rect l="l" t="t" r="r" b="b"/>
            <a:pathLst>
              <a:path w="19685" h="68579">
                <a:moveTo>
                  <a:pt x="19138" y="68072"/>
                </a:moveTo>
                <a:lnTo>
                  <a:pt x="13053" y="51309"/>
                </a:lnTo>
                <a:lnTo>
                  <a:pt x="7831" y="34369"/>
                </a:lnTo>
                <a:lnTo>
                  <a:pt x="3478" y="1726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06627" y="336930"/>
            <a:ext cx="196850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</a:rPr>
              <a:t>Chùm </a:t>
            </a:r>
            <a:r>
              <a:rPr dirty="0" sz="2400" spc="-10">
                <a:solidFill>
                  <a:srgbClr val="0000FF"/>
                </a:solidFill>
              </a:rPr>
              <a:t>quả </a:t>
            </a:r>
            <a:r>
              <a:rPr dirty="0" sz="2400" spc="-5">
                <a:solidFill>
                  <a:srgbClr val="0000FF"/>
                </a:solidFill>
              </a:rPr>
              <a:t> được</a:t>
            </a:r>
            <a:r>
              <a:rPr dirty="0" sz="2400" spc="-6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miêu</a:t>
            </a:r>
            <a:r>
              <a:rPr dirty="0" sz="2400" spc="-55">
                <a:solidFill>
                  <a:srgbClr val="0000FF"/>
                </a:solidFill>
              </a:rPr>
              <a:t> </a:t>
            </a:r>
            <a:r>
              <a:rPr dirty="0" sz="2400" spc="-10">
                <a:solidFill>
                  <a:srgbClr val="0000FF"/>
                </a:solidFill>
              </a:rPr>
              <a:t>tả </a:t>
            </a:r>
            <a:r>
              <a:rPr dirty="0" sz="2400" spc="-650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như</a:t>
            </a:r>
            <a:r>
              <a:rPr dirty="0" sz="2400" spc="-70">
                <a:solidFill>
                  <a:srgbClr val="0000FF"/>
                </a:solidFill>
              </a:rPr>
              <a:t> </a:t>
            </a:r>
            <a:r>
              <a:rPr dirty="0" sz="2400" spc="-5">
                <a:solidFill>
                  <a:srgbClr val="0000FF"/>
                </a:solidFill>
              </a:rPr>
              <a:t>thế</a:t>
            </a:r>
            <a:r>
              <a:rPr dirty="0" sz="2400" spc="-50">
                <a:solidFill>
                  <a:srgbClr val="0000FF"/>
                </a:solidFill>
              </a:rPr>
              <a:t> </a:t>
            </a:r>
            <a:r>
              <a:rPr dirty="0" sz="2400">
                <a:solidFill>
                  <a:srgbClr val="0000FF"/>
                </a:solidFill>
              </a:rPr>
              <a:t>nào?</a:t>
            </a:r>
            <a:endParaRPr sz="2400"/>
          </a:p>
        </p:txBody>
      </p:sp>
      <p:grpSp>
        <p:nvGrpSpPr>
          <p:cNvPr id="19" name="object 19"/>
          <p:cNvGrpSpPr/>
          <p:nvPr/>
        </p:nvGrpSpPr>
        <p:grpSpPr>
          <a:xfrm>
            <a:off x="500062" y="3553479"/>
            <a:ext cx="2743200" cy="3304540"/>
            <a:chOff x="500062" y="3553479"/>
            <a:chExt cx="2743200" cy="33045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044" y="3553479"/>
              <a:ext cx="2015683" cy="12572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62" y="4109085"/>
              <a:ext cx="2743200" cy="274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875" y="0"/>
            <a:ext cx="4429125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64428"/>
            <a:ext cx="3788410" cy="2072005"/>
          </a:xfrm>
          <a:custGeom>
            <a:avLst/>
            <a:gdLst/>
            <a:ahLst/>
            <a:cxnLst/>
            <a:rect l="l" t="t" r="r" b="b"/>
            <a:pathLst>
              <a:path w="3788410" h="2072005">
                <a:moveTo>
                  <a:pt x="341807" y="681924"/>
                </a:moveTo>
                <a:lnTo>
                  <a:pt x="336809" y="639596"/>
                </a:lnTo>
                <a:lnTo>
                  <a:pt x="337224" y="597872"/>
                </a:lnTo>
                <a:lnTo>
                  <a:pt x="342837" y="556959"/>
                </a:lnTo>
                <a:lnTo>
                  <a:pt x="353438" y="517065"/>
                </a:lnTo>
                <a:lnTo>
                  <a:pt x="368814" y="478398"/>
                </a:lnTo>
                <a:lnTo>
                  <a:pt x="388753" y="441165"/>
                </a:lnTo>
                <a:lnTo>
                  <a:pt x="413042" y="405575"/>
                </a:lnTo>
                <a:lnTo>
                  <a:pt x="441469" y="371836"/>
                </a:lnTo>
                <a:lnTo>
                  <a:pt x="473821" y="340154"/>
                </a:lnTo>
                <a:lnTo>
                  <a:pt x="509887" y="310738"/>
                </a:lnTo>
                <a:lnTo>
                  <a:pt x="549454" y="283797"/>
                </a:lnTo>
                <a:lnTo>
                  <a:pt x="592310" y="259537"/>
                </a:lnTo>
                <a:lnTo>
                  <a:pt x="638242" y="238166"/>
                </a:lnTo>
                <a:lnTo>
                  <a:pt x="687038" y="219893"/>
                </a:lnTo>
                <a:lnTo>
                  <a:pt x="738486" y="204925"/>
                </a:lnTo>
                <a:lnTo>
                  <a:pt x="792373" y="193469"/>
                </a:lnTo>
                <a:lnTo>
                  <a:pt x="848487" y="185735"/>
                </a:lnTo>
                <a:lnTo>
                  <a:pt x="897763" y="182324"/>
                </a:lnTo>
                <a:lnTo>
                  <a:pt x="946996" y="181975"/>
                </a:lnTo>
                <a:lnTo>
                  <a:pt x="995935" y="184652"/>
                </a:lnTo>
                <a:lnTo>
                  <a:pt x="1044328" y="190323"/>
                </a:lnTo>
                <a:lnTo>
                  <a:pt x="1091928" y="198952"/>
                </a:lnTo>
                <a:lnTo>
                  <a:pt x="1138482" y="210506"/>
                </a:lnTo>
                <a:lnTo>
                  <a:pt x="1183741" y="224950"/>
                </a:lnTo>
                <a:lnTo>
                  <a:pt x="1227455" y="242250"/>
                </a:lnTo>
                <a:lnTo>
                  <a:pt x="1253779" y="209661"/>
                </a:lnTo>
                <a:lnTo>
                  <a:pt x="1284033" y="179974"/>
                </a:lnTo>
                <a:lnTo>
                  <a:pt x="1317831" y="153277"/>
                </a:lnTo>
                <a:lnTo>
                  <a:pt x="1354787" y="129657"/>
                </a:lnTo>
                <a:lnTo>
                  <a:pt x="1394516" y="109201"/>
                </a:lnTo>
                <a:lnTo>
                  <a:pt x="1436633" y="91998"/>
                </a:lnTo>
                <a:lnTo>
                  <a:pt x="1480752" y="78135"/>
                </a:lnTo>
                <a:lnTo>
                  <a:pt x="1526487" y="67699"/>
                </a:lnTo>
                <a:lnTo>
                  <a:pt x="1573454" y="60778"/>
                </a:lnTo>
                <a:lnTo>
                  <a:pt x="1621267" y="57460"/>
                </a:lnTo>
                <a:lnTo>
                  <a:pt x="1669541" y="57833"/>
                </a:lnTo>
                <a:lnTo>
                  <a:pt x="1717890" y="61983"/>
                </a:lnTo>
                <a:lnTo>
                  <a:pt x="1765929" y="69999"/>
                </a:lnTo>
                <a:lnTo>
                  <a:pt x="1813272" y="81968"/>
                </a:lnTo>
                <a:lnTo>
                  <a:pt x="1859533" y="97978"/>
                </a:lnTo>
                <a:lnTo>
                  <a:pt x="1916731" y="124727"/>
                </a:lnTo>
                <a:lnTo>
                  <a:pt x="1968119" y="157287"/>
                </a:lnTo>
                <a:lnTo>
                  <a:pt x="1994425" y="123843"/>
                </a:lnTo>
                <a:lnTo>
                  <a:pt x="2025757" y="94033"/>
                </a:lnTo>
                <a:lnTo>
                  <a:pt x="2061503" y="68012"/>
                </a:lnTo>
                <a:lnTo>
                  <a:pt x="2101055" y="45932"/>
                </a:lnTo>
                <a:lnTo>
                  <a:pt x="2143800" y="27945"/>
                </a:lnTo>
                <a:lnTo>
                  <a:pt x="2189130" y="14206"/>
                </a:lnTo>
                <a:lnTo>
                  <a:pt x="2236434" y="4866"/>
                </a:lnTo>
                <a:lnTo>
                  <a:pt x="2285101" y="80"/>
                </a:lnTo>
                <a:lnTo>
                  <a:pt x="2334521" y="0"/>
                </a:lnTo>
                <a:lnTo>
                  <a:pt x="2384085" y="4778"/>
                </a:lnTo>
                <a:lnTo>
                  <a:pt x="2433180" y="14569"/>
                </a:lnTo>
                <a:lnTo>
                  <a:pt x="2481199" y="29525"/>
                </a:lnTo>
                <a:lnTo>
                  <a:pt x="2519146" y="45686"/>
                </a:lnTo>
                <a:lnTo>
                  <a:pt x="2554271" y="64895"/>
                </a:lnTo>
                <a:lnTo>
                  <a:pt x="2586229" y="86961"/>
                </a:lnTo>
                <a:lnTo>
                  <a:pt x="2614676" y="111694"/>
                </a:lnTo>
                <a:lnTo>
                  <a:pt x="2651733" y="83030"/>
                </a:lnTo>
                <a:lnTo>
                  <a:pt x="2692367" y="58548"/>
                </a:lnTo>
                <a:lnTo>
                  <a:pt x="2736016" y="38282"/>
                </a:lnTo>
                <a:lnTo>
                  <a:pt x="2782117" y="22267"/>
                </a:lnTo>
                <a:lnTo>
                  <a:pt x="2830108" y="10535"/>
                </a:lnTo>
                <a:lnTo>
                  <a:pt x="2879428" y="3122"/>
                </a:lnTo>
                <a:lnTo>
                  <a:pt x="2929513" y="61"/>
                </a:lnTo>
                <a:lnTo>
                  <a:pt x="2979802" y="1386"/>
                </a:lnTo>
                <a:lnTo>
                  <a:pt x="3029733" y="7131"/>
                </a:lnTo>
                <a:lnTo>
                  <a:pt x="3078742" y="17330"/>
                </a:lnTo>
                <a:lnTo>
                  <a:pt x="3126269" y="32017"/>
                </a:lnTo>
                <a:lnTo>
                  <a:pt x="3171750" y="51226"/>
                </a:lnTo>
                <a:lnTo>
                  <a:pt x="3214624" y="74991"/>
                </a:lnTo>
                <a:lnTo>
                  <a:pt x="3256860" y="105550"/>
                </a:lnTo>
                <a:lnTo>
                  <a:pt x="3292762" y="139877"/>
                </a:lnTo>
                <a:lnTo>
                  <a:pt x="3321910" y="177440"/>
                </a:lnTo>
                <a:lnTo>
                  <a:pt x="3343883" y="217711"/>
                </a:lnTo>
                <a:lnTo>
                  <a:pt x="3358261" y="260157"/>
                </a:lnTo>
                <a:lnTo>
                  <a:pt x="3410049" y="273120"/>
                </a:lnTo>
                <a:lnTo>
                  <a:pt x="3458462" y="290077"/>
                </a:lnTo>
                <a:lnTo>
                  <a:pt x="3503253" y="310707"/>
                </a:lnTo>
                <a:lnTo>
                  <a:pt x="3544177" y="334690"/>
                </a:lnTo>
                <a:lnTo>
                  <a:pt x="3580986" y="361704"/>
                </a:lnTo>
                <a:lnTo>
                  <a:pt x="3613436" y="391429"/>
                </a:lnTo>
                <a:lnTo>
                  <a:pt x="3641280" y="423543"/>
                </a:lnTo>
                <a:lnTo>
                  <a:pt x="3664272" y="457725"/>
                </a:lnTo>
                <a:lnTo>
                  <a:pt x="3682166" y="493654"/>
                </a:lnTo>
                <a:lnTo>
                  <a:pt x="3694716" y="531010"/>
                </a:lnTo>
                <a:lnTo>
                  <a:pt x="3701676" y="569470"/>
                </a:lnTo>
                <a:lnTo>
                  <a:pt x="3702800" y="608715"/>
                </a:lnTo>
                <a:lnTo>
                  <a:pt x="3697842" y="648424"/>
                </a:lnTo>
                <a:lnTo>
                  <a:pt x="3686555" y="688274"/>
                </a:lnTo>
                <a:lnTo>
                  <a:pt x="3665092" y="734121"/>
                </a:lnTo>
                <a:lnTo>
                  <a:pt x="3697773" y="769127"/>
                </a:lnTo>
                <a:lnTo>
                  <a:pt x="3725336" y="805616"/>
                </a:lnTo>
                <a:lnTo>
                  <a:pt x="3747828" y="843328"/>
                </a:lnTo>
                <a:lnTo>
                  <a:pt x="3765294" y="882003"/>
                </a:lnTo>
                <a:lnTo>
                  <a:pt x="3777782" y="921381"/>
                </a:lnTo>
                <a:lnTo>
                  <a:pt x="3785335" y="961202"/>
                </a:lnTo>
                <a:lnTo>
                  <a:pt x="3788000" y="1001206"/>
                </a:lnTo>
                <a:lnTo>
                  <a:pt x="3785823" y="1041134"/>
                </a:lnTo>
                <a:lnTo>
                  <a:pt x="3778849" y="1080724"/>
                </a:lnTo>
                <a:lnTo>
                  <a:pt x="3767124" y="1119718"/>
                </a:lnTo>
                <a:lnTo>
                  <a:pt x="3750695" y="1157856"/>
                </a:lnTo>
                <a:lnTo>
                  <a:pt x="3729606" y="1194877"/>
                </a:lnTo>
                <a:lnTo>
                  <a:pt x="3703903" y="1230521"/>
                </a:lnTo>
                <a:lnTo>
                  <a:pt x="3673633" y="1264529"/>
                </a:lnTo>
                <a:lnTo>
                  <a:pt x="3638840" y="1296641"/>
                </a:lnTo>
                <a:lnTo>
                  <a:pt x="3599572" y="1326596"/>
                </a:lnTo>
                <a:lnTo>
                  <a:pt x="3555873" y="1354135"/>
                </a:lnTo>
                <a:lnTo>
                  <a:pt x="3514238" y="1375934"/>
                </a:lnTo>
                <a:lnTo>
                  <a:pt x="3470406" y="1394921"/>
                </a:lnTo>
                <a:lnTo>
                  <a:pt x="3424634" y="1411015"/>
                </a:lnTo>
                <a:lnTo>
                  <a:pt x="3377179" y="1424136"/>
                </a:lnTo>
                <a:lnTo>
                  <a:pt x="3328298" y="1434201"/>
                </a:lnTo>
                <a:lnTo>
                  <a:pt x="3278251" y="1441130"/>
                </a:lnTo>
                <a:lnTo>
                  <a:pt x="3274826" y="1482228"/>
                </a:lnTo>
                <a:lnTo>
                  <a:pt x="3265674" y="1522008"/>
                </a:lnTo>
                <a:lnTo>
                  <a:pt x="3251107" y="1560241"/>
                </a:lnTo>
                <a:lnTo>
                  <a:pt x="3231435" y="1596699"/>
                </a:lnTo>
                <a:lnTo>
                  <a:pt x="3206971" y="1631155"/>
                </a:lnTo>
                <a:lnTo>
                  <a:pt x="3178024" y="1663380"/>
                </a:lnTo>
                <a:lnTo>
                  <a:pt x="3144907" y="1693146"/>
                </a:lnTo>
                <a:lnTo>
                  <a:pt x="3107932" y="1720226"/>
                </a:lnTo>
                <a:lnTo>
                  <a:pt x="3067408" y="1744391"/>
                </a:lnTo>
                <a:lnTo>
                  <a:pt x="3023648" y="1765413"/>
                </a:lnTo>
                <a:lnTo>
                  <a:pt x="2976964" y="1783064"/>
                </a:lnTo>
                <a:lnTo>
                  <a:pt x="2927665" y="1797116"/>
                </a:lnTo>
                <a:lnTo>
                  <a:pt x="2876065" y="1807341"/>
                </a:lnTo>
                <a:lnTo>
                  <a:pt x="2822474" y="1813512"/>
                </a:lnTo>
                <a:lnTo>
                  <a:pt x="2767203" y="1815399"/>
                </a:lnTo>
                <a:lnTo>
                  <a:pt x="2711369" y="1812795"/>
                </a:lnTo>
                <a:lnTo>
                  <a:pt x="2656517" y="1805662"/>
                </a:lnTo>
                <a:lnTo>
                  <a:pt x="2603141" y="1794103"/>
                </a:lnTo>
                <a:lnTo>
                  <a:pt x="2551733" y="1778222"/>
                </a:lnTo>
                <a:lnTo>
                  <a:pt x="2502789" y="1758122"/>
                </a:lnTo>
                <a:lnTo>
                  <a:pt x="2484860" y="1796109"/>
                </a:lnTo>
                <a:lnTo>
                  <a:pt x="2462830" y="1832109"/>
                </a:lnTo>
                <a:lnTo>
                  <a:pt x="2436957" y="1866017"/>
                </a:lnTo>
                <a:lnTo>
                  <a:pt x="2407503" y="1897730"/>
                </a:lnTo>
                <a:lnTo>
                  <a:pt x="2374728" y="1927143"/>
                </a:lnTo>
                <a:lnTo>
                  <a:pt x="2338893" y="1954154"/>
                </a:lnTo>
                <a:lnTo>
                  <a:pt x="2300257" y="1978657"/>
                </a:lnTo>
                <a:lnTo>
                  <a:pt x="2259081" y="2000549"/>
                </a:lnTo>
                <a:lnTo>
                  <a:pt x="2215626" y="2019726"/>
                </a:lnTo>
                <a:lnTo>
                  <a:pt x="2170151" y="2036085"/>
                </a:lnTo>
                <a:lnTo>
                  <a:pt x="2122918" y="2049521"/>
                </a:lnTo>
                <a:lnTo>
                  <a:pt x="2074187" y="2059930"/>
                </a:lnTo>
                <a:lnTo>
                  <a:pt x="2024218" y="2067210"/>
                </a:lnTo>
                <a:lnTo>
                  <a:pt x="1973271" y="2071255"/>
                </a:lnTo>
                <a:lnTo>
                  <a:pt x="1921608" y="2071962"/>
                </a:lnTo>
                <a:lnTo>
                  <a:pt x="1869487" y="2069227"/>
                </a:lnTo>
                <a:lnTo>
                  <a:pt x="1817171" y="2062946"/>
                </a:lnTo>
                <a:lnTo>
                  <a:pt x="1764919" y="2053016"/>
                </a:lnTo>
                <a:lnTo>
                  <a:pt x="1709853" y="2038337"/>
                </a:lnTo>
                <a:lnTo>
                  <a:pt x="1657327" y="2019789"/>
                </a:lnTo>
                <a:lnTo>
                  <a:pt x="1607671" y="1997566"/>
                </a:lnTo>
                <a:lnTo>
                  <a:pt x="1561216" y="1971856"/>
                </a:lnTo>
                <a:lnTo>
                  <a:pt x="1518294" y="1942852"/>
                </a:lnTo>
                <a:lnTo>
                  <a:pt x="1479235" y="1910744"/>
                </a:lnTo>
                <a:lnTo>
                  <a:pt x="1444371" y="1875724"/>
                </a:lnTo>
                <a:lnTo>
                  <a:pt x="1398007" y="1894780"/>
                </a:lnTo>
                <a:lnTo>
                  <a:pt x="1350550" y="1910864"/>
                </a:lnTo>
                <a:lnTo>
                  <a:pt x="1302208" y="1924013"/>
                </a:lnTo>
                <a:lnTo>
                  <a:pt x="1253187" y="1934265"/>
                </a:lnTo>
                <a:lnTo>
                  <a:pt x="1203693" y="1941661"/>
                </a:lnTo>
                <a:lnTo>
                  <a:pt x="1153932" y="1946238"/>
                </a:lnTo>
                <a:lnTo>
                  <a:pt x="1104111" y="1948034"/>
                </a:lnTo>
                <a:lnTo>
                  <a:pt x="1054436" y="1947089"/>
                </a:lnTo>
                <a:lnTo>
                  <a:pt x="1005114" y="1943441"/>
                </a:lnTo>
                <a:lnTo>
                  <a:pt x="956352" y="1937128"/>
                </a:lnTo>
                <a:lnTo>
                  <a:pt x="908355" y="1928190"/>
                </a:lnTo>
                <a:lnTo>
                  <a:pt x="861330" y="1916665"/>
                </a:lnTo>
                <a:lnTo>
                  <a:pt x="815484" y="1902591"/>
                </a:lnTo>
                <a:lnTo>
                  <a:pt x="771022" y="1886006"/>
                </a:lnTo>
                <a:lnTo>
                  <a:pt x="728152" y="1866951"/>
                </a:lnTo>
                <a:lnTo>
                  <a:pt x="687080" y="1845462"/>
                </a:lnTo>
                <a:lnTo>
                  <a:pt x="648012" y="1821579"/>
                </a:lnTo>
                <a:lnTo>
                  <a:pt x="611155" y="1795341"/>
                </a:lnTo>
                <a:lnTo>
                  <a:pt x="576715" y="1766785"/>
                </a:lnTo>
                <a:lnTo>
                  <a:pt x="544898" y="1735951"/>
                </a:lnTo>
                <a:lnTo>
                  <a:pt x="515912" y="1702877"/>
                </a:lnTo>
                <a:lnTo>
                  <a:pt x="508762" y="1693733"/>
                </a:lnTo>
                <a:lnTo>
                  <a:pt x="456857" y="1695653"/>
                </a:lnTo>
                <a:lnTo>
                  <a:pt x="406280" y="1692467"/>
                </a:lnTo>
                <a:lnTo>
                  <a:pt x="357536" y="1684470"/>
                </a:lnTo>
                <a:lnTo>
                  <a:pt x="311131" y="1671960"/>
                </a:lnTo>
                <a:lnTo>
                  <a:pt x="267569" y="1655232"/>
                </a:lnTo>
                <a:lnTo>
                  <a:pt x="227356" y="1634583"/>
                </a:lnTo>
                <a:lnTo>
                  <a:pt x="190997" y="1610309"/>
                </a:lnTo>
                <a:lnTo>
                  <a:pt x="158997" y="1582707"/>
                </a:lnTo>
                <a:lnTo>
                  <a:pt x="131863" y="1552072"/>
                </a:lnTo>
                <a:lnTo>
                  <a:pt x="110098" y="1518702"/>
                </a:lnTo>
                <a:lnTo>
                  <a:pt x="94209" y="1482893"/>
                </a:lnTo>
                <a:lnTo>
                  <a:pt x="84700" y="1444940"/>
                </a:lnTo>
                <a:lnTo>
                  <a:pt x="82741" y="1395344"/>
                </a:lnTo>
                <a:lnTo>
                  <a:pt x="92286" y="1346784"/>
                </a:lnTo>
                <a:lnTo>
                  <a:pt x="112864" y="1300328"/>
                </a:lnTo>
                <a:lnTo>
                  <a:pt x="144006" y="1257041"/>
                </a:lnTo>
                <a:lnTo>
                  <a:pt x="185242" y="1217991"/>
                </a:lnTo>
                <a:lnTo>
                  <a:pt x="138768" y="1194019"/>
                </a:lnTo>
                <a:lnTo>
                  <a:pt x="98481" y="1165940"/>
                </a:lnTo>
                <a:lnTo>
                  <a:pt x="64592" y="1134355"/>
                </a:lnTo>
                <a:lnTo>
                  <a:pt x="37311" y="1099869"/>
                </a:lnTo>
                <a:lnTo>
                  <a:pt x="16849" y="1063083"/>
                </a:lnTo>
                <a:lnTo>
                  <a:pt x="3417" y="1024602"/>
                </a:lnTo>
                <a:lnTo>
                  <a:pt x="0" y="1002760"/>
                </a:lnTo>
              </a:path>
              <a:path w="3788410" h="2072005">
                <a:moveTo>
                  <a:pt x="0" y="938169"/>
                </a:moveTo>
                <a:lnTo>
                  <a:pt x="24195" y="865768"/>
                </a:lnTo>
                <a:lnTo>
                  <a:pt x="49070" y="827847"/>
                </a:lnTo>
                <a:lnTo>
                  <a:pt x="78081" y="795936"/>
                </a:lnTo>
                <a:lnTo>
                  <a:pt x="112174" y="767553"/>
                </a:lnTo>
                <a:lnTo>
                  <a:pt x="150769" y="742975"/>
                </a:lnTo>
                <a:lnTo>
                  <a:pt x="193290" y="722481"/>
                </a:lnTo>
                <a:lnTo>
                  <a:pt x="239157" y="706347"/>
                </a:lnTo>
                <a:lnTo>
                  <a:pt x="287793" y="694852"/>
                </a:lnTo>
                <a:lnTo>
                  <a:pt x="338620" y="688274"/>
                </a:lnTo>
                <a:lnTo>
                  <a:pt x="341807" y="681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1060" y="3913378"/>
            <a:ext cx="127888" cy="1277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0233" y="3377565"/>
            <a:ext cx="242823" cy="2429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04517" y="2733548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345186" y="172592"/>
                </a:moveTo>
                <a:lnTo>
                  <a:pt x="339024" y="218494"/>
                </a:lnTo>
                <a:lnTo>
                  <a:pt x="321634" y="259729"/>
                </a:lnTo>
                <a:lnTo>
                  <a:pt x="294655" y="294655"/>
                </a:lnTo>
                <a:lnTo>
                  <a:pt x="259729" y="321634"/>
                </a:lnTo>
                <a:lnTo>
                  <a:pt x="218494" y="339024"/>
                </a:lnTo>
                <a:lnTo>
                  <a:pt x="172593" y="345186"/>
                </a:lnTo>
                <a:lnTo>
                  <a:pt x="126691" y="339024"/>
                </a:lnTo>
                <a:lnTo>
                  <a:pt x="85456" y="321634"/>
                </a:lnTo>
                <a:lnTo>
                  <a:pt x="50530" y="294655"/>
                </a:lnTo>
                <a:lnTo>
                  <a:pt x="23551" y="259729"/>
                </a:lnTo>
                <a:lnTo>
                  <a:pt x="6161" y="218494"/>
                </a:lnTo>
                <a:lnTo>
                  <a:pt x="0" y="172592"/>
                </a:lnTo>
                <a:lnTo>
                  <a:pt x="6161" y="126691"/>
                </a:lnTo>
                <a:lnTo>
                  <a:pt x="23551" y="85456"/>
                </a:lnTo>
                <a:lnTo>
                  <a:pt x="50530" y="50530"/>
                </a:lnTo>
                <a:lnTo>
                  <a:pt x="85456" y="23551"/>
                </a:lnTo>
                <a:lnTo>
                  <a:pt x="126691" y="6161"/>
                </a:lnTo>
                <a:lnTo>
                  <a:pt x="172593" y="0"/>
                </a:lnTo>
                <a:lnTo>
                  <a:pt x="218494" y="6161"/>
                </a:lnTo>
                <a:lnTo>
                  <a:pt x="259729" y="23551"/>
                </a:lnTo>
                <a:lnTo>
                  <a:pt x="294655" y="50530"/>
                </a:lnTo>
                <a:lnTo>
                  <a:pt x="321634" y="85456"/>
                </a:lnTo>
                <a:lnTo>
                  <a:pt x="339024" y="126691"/>
                </a:lnTo>
                <a:lnTo>
                  <a:pt x="345186" y="1725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9293" y="1574291"/>
            <a:ext cx="222250" cy="39370"/>
          </a:xfrm>
          <a:custGeom>
            <a:avLst/>
            <a:gdLst/>
            <a:ahLst/>
            <a:cxnLst/>
            <a:rect l="l" t="t" r="r" b="b"/>
            <a:pathLst>
              <a:path w="222250" h="39369">
                <a:moveTo>
                  <a:pt x="222021" y="38227"/>
                </a:moveTo>
                <a:lnTo>
                  <a:pt x="175616" y="38835"/>
                </a:lnTo>
                <a:lnTo>
                  <a:pt x="129713" y="35231"/>
                </a:lnTo>
                <a:lnTo>
                  <a:pt x="84810" y="27501"/>
                </a:lnTo>
                <a:lnTo>
                  <a:pt x="41406" y="1572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057" y="2030857"/>
            <a:ext cx="97155" cy="18415"/>
          </a:xfrm>
          <a:custGeom>
            <a:avLst/>
            <a:gdLst/>
            <a:ahLst/>
            <a:cxnLst/>
            <a:rect l="l" t="t" r="r" b="b"/>
            <a:pathLst>
              <a:path w="97154" h="18414">
                <a:moveTo>
                  <a:pt x="97129" y="0"/>
                </a:moveTo>
                <a:lnTo>
                  <a:pt x="73496" y="6304"/>
                </a:lnTo>
                <a:lnTo>
                  <a:pt x="49379" y="11477"/>
                </a:lnTo>
                <a:lnTo>
                  <a:pt x="24854" y="15484"/>
                </a:lnTo>
                <a:lnTo>
                  <a:pt x="0" y="182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5697" y="2148332"/>
            <a:ext cx="59055" cy="83820"/>
          </a:xfrm>
          <a:custGeom>
            <a:avLst/>
            <a:gdLst/>
            <a:ahLst/>
            <a:cxnLst/>
            <a:rect l="l" t="t" r="r" b="b"/>
            <a:pathLst>
              <a:path w="59055" h="83819">
                <a:moveTo>
                  <a:pt x="58546" y="83438"/>
                </a:moveTo>
                <a:lnTo>
                  <a:pt x="41665" y="63490"/>
                </a:lnTo>
                <a:lnTo>
                  <a:pt x="26273" y="42910"/>
                </a:lnTo>
                <a:lnTo>
                  <a:pt x="12380" y="2173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03170" y="2023745"/>
            <a:ext cx="23495" cy="92075"/>
          </a:xfrm>
          <a:custGeom>
            <a:avLst/>
            <a:gdLst/>
            <a:ahLst/>
            <a:cxnLst/>
            <a:rect l="l" t="t" r="r" b="b"/>
            <a:pathLst>
              <a:path w="23494" h="92075">
                <a:moveTo>
                  <a:pt x="23368" y="0"/>
                </a:moveTo>
                <a:lnTo>
                  <a:pt x="19913" y="23183"/>
                </a:lnTo>
                <a:lnTo>
                  <a:pt x="14874" y="46212"/>
                </a:lnTo>
                <a:lnTo>
                  <a:pt x="8241" y="69026"/>
                </a:lnTo>
                <a:lnTo>
                  <a:pt x="0" y="915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91230" y="1457960"/>
            <a:ext cx="285115" cy="342265"/>
          </a:xfrm>
          <a:custGeom>
            <a:avLst/>
            <a:gdLst/>
            <a:ahLst/>
            <a:cxnLst/>
            <a:rect l="l" t="t" r="r" b="b"/>
            <a:pathLst>
              <a:path w="285114" h="342264">
                <a:moveTo>
                  <a:pt x="0" y="0"/>
                </a:moveTo>
                <a:lnTo>
                  <a:pt x="50701" y="21118"/>
                </a:lnTo>
                <a:lnTo>
                  <a:pt x="97230" y="46067"/>
                </a:lnTo>
                <a:lnTo>
                  <a:pt x="139299" y="74501"/>
                </a:lnTo>
                <a:lnTo>
                  <a:pt x="176623" y="106076"/>
                </a:lnTo>
                <a:lnTo>
                  <a:pt x="208914" y="140446"/>
                </a:lnTo>
                <a:lnTo>
                  <a:pt x="235887" y="177265"/>
                </a:lnTo>
                <a:lnTo>
                  <a:pt x="257255" y="216189"/>
                </a:lnTo>
                <a:lnTo>
                  <a:pt x="272730" y="256873"/>
                </a:lnTo>
                <a:lnTo>
                  <a:pt x="282028" y="298971"/>
                </a:lnTo>
                <a:lnTo>
                  <a:pt x="284860" y="3421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36441" y="1093469"/>
            <a:ext cx="127000" cy="128905"/>
          </a:xfrm>
          <a:custGeom>
            <a:avLst/>
            <a:gdLst/>
            <a:ahLst/>
            <a:cxnLst/>
            <a:rect l="l" t="t" r="r" b="b"/>
            <a:pathLst>
              <a:path w="127000" h="128905">
                <a:moveTo>
                  <a:pt x="126873" y="0"/>
                </a:moveTo>
                <a:lnTo>
                  <a:pt x="102780" y="36046"/>
                </a:lnTo>
                <a:lnTo>
                  <a:pt x="73390" y="69675"/>
                </a:lnTo>
                <a:lnTo>
                  <a:pt x="39022" y="100566"/>
                </a:lnTo>
                <a:lnTo>
                  <a:pt x="0" y="12839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8896" y="617347"/>
            <a:ext cx="6985" cy="60960"/>
          </a:xfrm>
          <a:custGeom>
            <a:avLst/>
            <a:gdLst/>
            <a:ahLst/>
            <a:cxnLst/>
            <a:rect l="l" t="t" r="r" b="b"/>
            <a:pathLst>
              <a:path w="6985" h="60959">
                <a:moveTo>
                  <a:pt x="0" y="0"/>
                </a:moveTo>
                <a:lnTo>
                  <a:pt x="3121" y="15093"/>
                </a:lnTo>
                <a:lnTo>
                  <a:pt x="5254" y="30257"/>
                </a:lnTo>
                <a:lnTo>
                  <a:pt x="6411" y="45469"/>
                </a:lnTo>
                <a:lnTo>
                  <a:pt x="6603" y="60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48508" y="469391"/>
            <a:ext cx="65405" cy="77470"/>
          </a:xfrm>
          <a:custGeom>
            <a:avLst/>
            <a:gdLst/>
            <a:ahLst/>
            <a:cxnLst/>
            <a:rect l="l" t="t" r="r" b="b"/>
            <a:pathLst>
              <a:path w="65405" h="77470">
                <a:moveTo>
                  <a:pt x="0" y="77343"/>
                </a:moveTo>
                <a:lnTo>
                  <a:pt x="13374" y="56757"/>
                </a:lnTo>
                <a:lnTo>
                  <a:pt x="28701" y="36957"/>
                </a:lnTo>
                <a:lnTo>
                  <a:pt x="45934" y="18014"/>
                </a:lnTo>
                <a:lnTo>
                  <a:pt x="650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40560" y="516890"/>
            <a:ext cx="31750" cy="66675"/>
          </a:xfrm>
          <a:custGeom>
            <a:avLst/>
            <a:gdLst/>
            <a:ahLst/>
            <a:cxnLst/>
            <a:rect l="l" t="t" r="r" b="b"/>
            <a:pathLst>
              <a:path w="31750" h="66675">
                <a:moveTo>
                  <a:pt x="0" y="66675"/>
                </a:moveTo>
                <a:lnTo>
                  <a:pt x="5758" y="49488"/>
                </a:lnTo>
                <a:lnTo>
                  <a:pt x="12922" y="32623"/>
                </a:lnTo>
                <a:lnTo>
                  <a:pt x="21466" y="16115"/>
                </a:lnTo>
                <a:lnTo>
                  <a:pt x="313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7010" y="606170"/>
            <a:ext cx="114300" cy="64769"/>
          </a:xfrm>
          <a:custGeom>
            <a:avLst/>
            <a:gdLst/>
            <a:ahLst/>
            <a:cxnLst/>
            <a:rect l="l" t="t" r="r" b="b"/>
            <a:pathLst>
              <a:path w="114300" h="64770">
                <a:moveTo>
                  <a:pt x="0" y="0"/>
                </a:moveTo>
                <a:lnTo>
                  <a:pt x="30414" y="14208"/>
                </a:lnTo>
                <a:lnTo>
                  <a:pt x="59591" y="29749"/>
                </a:lnTo>
                <a:lnTo>
                  <a:pt x="87468" y="46577"/>
                </a:lnTo>
                <a:lnTo>
                  <a:pt x="113982" y="64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1820" y="1046352"/>
            <a:ext cx="20320" cy="67945"/>
          </a:xfrm>
          <a:custGeom>
            <a:avLst/>
            <a:gdLst/>
            <a:ahLst/>
            <a:cxnLst/>
            <a:rect l="l" t="t" r="r" b="b"/>
            <a:pathLst>
              <a:path w="20320" h="67944">
                <a:moveTo>
                  <a:pt x="19888" y="67945"/>
                </a:moveTo>
                <a:lnTo>
                  <a:pt x="13562" y="51184"/>
                </a:lnTo>
                <a:lnTo>
                  <a:pt x="8134" y="34258"/>
                </a:lnTo>
                <a:lnTo>
                  <a:pt x="3611" y="1718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8904" y="694131"/>
            <a:ext cx="225679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8255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6FF"/>
                </a:solidFill>
              </a:rPr>
              <a:t>Khi quả </a:t>
            </a:r>
            <a:r>
              <a:rPr dirty="0" sz="2400">
                <a:solidFill>
                  <a:srgbClr val="0066FF"/>
                </a:solidFill>
              </a:rPr>
              <a:t>chín </a:t>
            </a:r>
            <a:r>
              <a:rPr dirty="0" sz="2400" spc="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trông nó </a:t>
            </a:r>
            <a:r>
              <a:rPr dirty="0" sz="2400" spc="-10">
                <a:solidFill>
                  <a:srgbClr val="0066FF"/>
                </a:solidFill>
              </a:rPr>
              <a:t>như </a:t>
            </a:r>
            <a:r>
              <a:rPr dirty="0" sz="2400" spc="-5">
                <a:solidFill>
                  <a:srgbClr val="0066FF"/>
                </a:solidFill>
              </a:rPr>
              <a:t> thế</a:t>
            </a:r>
            <a:r>
              <a:rPr dirty="0" sz="2400" spc="-3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nào,</a:t>
            </a:r>
            <a:r>
              <a:rPr dirty="0" sz="2400" spc="-6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có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mùi </a:t>
            </a:r>
            <a:r>
              <a:rPr dirty="0" sz="2400" spc="-650">
                <a:solidFill>
                  <a:srgbClr val="0066FF"/>
                </a:solidFill>
              </a:rPr>
              <a:t> </a:t>
            </a:r>
            <a:r>
              <a:rPr dirty="0" sz="2400" spc="-25">
                <a:solidFill>
                  <a:srgbClr val="0066FF"/>
                </a:solidFill>
              </a:rPr>
              <a:t>vị</a:t>
            </a:r>
            <a:r>
              <a:rPr dirty="0" sz="240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gì?</a:t>
            </a:r>
            <a:endParaRPr sz="2400"/>
          </a:p>
        </p:txBody>
      </p:sp>
      <p:grpSp>
        <p:nvGrpSpPr>
          <p:cNvPr id="19" name="object 19"/>
          <p:cNvGrpSpPr/>
          <p:nvPr/>
        </p:nvGrpSpPr>
        <p:grpSpPr>
          <a:xfrm>
            <a:off x="0" y="3538601"/>
            <a:ext cx="2743200" cy="3319779"/>
            <a:chOff x="0" y="3538601"/>
            <a:chExt cx="2743200" cy="3319779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38601"/>
              <a:ext cx="2543809" cy="12870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109084"/>
              <a:ext cx="2743200" cy="274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75" y="0"/>
            <a:ext cx="5000624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0048" y="7500"/>
            <a:ext cx="3862704" cy="2143760"/>
          </a:xfrm>
          <a:custGeom>
            <a:avLst/>
            <a:gdLst/>
            <a:ahLst/>
            <a:cxnLst/>
            <a:rect l="l" t="t" r="r" b="b"/>
            <a:pathLst>
              <a:path w="3862704" h="2143760">
                <a:moveTo>
                  <a:pt x="351085" y="705350"/>
                </a:moveTo>
                <a:lnTo>
                  <a:pt x="346128" y="663991"/>
                </a:lnTo>
                <a:lnTo>
                  <a:pt x="346101" y="623177"/>
                </a:lnTo>
                <a:lnTo>
                  <a:pt x="350820" y="583091"/>
                </a:lnTo>
                <a:lnTo>
                  <a:pt x="360104" y="543912"/>
                </a:lnTo>
                <a:lnTo>
                  <a:pt x="373771" y="505822"/>
                </a:lnTo>
                <a:lnTo>
                  <a:pt x="391637" y="469003"/>
                </a:lnTo>
                <a:lnTo>
                  <a:pt x="413522" y="433634"/>
                </a:lnTo>
                <a:lnTo>
                  <a:pt x="439243" y="399897"/>
                </a:lnTo>
                <a:lnTo>
                  <a:pt x="468618" y="367974"/>
                </a:lnTo>
                <a:lnTo>
                  <a:pt x="501463" y="338045"/>
                </a:lnTo>
                <a:lnTo>
                  <a:pt x="537598" y="310292"/>
                </a:lnTo>
                <a:lnTo>
                  <a:pt x="576840" y="284895"/>
                </a:lnTo>
                <a:lnTo>
                  <a:pt x="619006" y="262036"/>
                </a:lnTo>
                <a:lnTo>
                  <a:pt x="663915" y="241895"/>
                </a:lnTo>
                <a:lnTo>
                  <a:pt x="711383" y="224655"/>
                </a:lnTo>
                <a:lnTo>
                  <a:pt x="761230" y="210495"/>
                </a:lnTo>
                <a:lnTo>
                  <a:pt x="813272" y="199597"/>
                </a:lnTo>
                <a:lnTo>
                  <a:pt x="867328" y="192143"/>
                </a:lnTo>
                <a:lnTo>
                  <a:pt x="917537" y="188600"/>
                </a:lnTo>
                <a:lnTo>
                  <a:pt x="967704" y="188233"/>
                </a:lnTo>
                <a:lnTo>
                  <a:pt x="1017571" y="191004"/>
                </a:lnTo>
                <a:lnTo>
                  <a:pt x="1066881" y="196873"/>
                </a:lnTo>
                <a:lnTo>
                  <a:pt x="1115376" y="205803"/>
                </a:lnTo>
                <a:lnTo>
                  <a:pt x="1162799" y="217753"/>
                </a:lnTo>
                <a:lnTo>
                  <a:pt x="1208891" y="232686"/>
                </a:lnTo>
                <a:lnTo>
                  <a:pt x="1253395" y="250563"/>
                </a:lnTo>
                <a:lnTo>
                  <a:pt x="1280216" y="216875"/>
                </a:lnTo>
                <a:lnTo>
                  <a:pt x="1311041" y="186182"/>
                </a:lnTo>
                <a:lnTo>
                  <a:pt x="1345476" y="158575"/>
                </a:lnTo>
                <a:lnTo>
                  <a:pt x="1383129" y="134145"/>
                </a:lnTo>
                <a:lnTo>
                  <a:pt x="1423608" y="112984"/>
                </a:lnTo>
                <a:lnTo>
                  <a:pt x="1466519" y="95184"/>
                </a:lnTo>
                <a:lnTo>
                  <a:pt x="1511471" y="80836"/>
                </a:lnTo>
                <a:lnTo>
                  <a:pt x="1558070" y="70032"/>
                </a:lnTo>
                <a:lnTo>
                  <a:pt x="1605924" y="62864"/>
                </a:lnTo>
                <a:lnTo>
                  <a:pt x="1654640" y="59423"/>
                </a:lnTo>
                <a:lnTo>
                  <a:pt x="1703826" y="59801"/>
                </a:lnTo>
                <a:lnTo>
                  <a:pt x="1753088" y="64090"/>
                </a:lnTo>
                <a:lnTo>
                  <a:pt x="1802035" y="72381"/>
                </a:lnTo>
                <a:lnTo>
                  <a:pt x="1850274" y="84767"/>
                </a:lnTo>
                <a:lnTo>
                  <a:pt x="1897412" y="101338"/>
                </a:lnTo>
                <a:lnTo>
                  <a:pt x="1955673" y="128976"/>
                </a:lnTo>
                <a:lnTo>
                  <a:pt x="2008029" y="162806"/>
                </a:lnTo>
                <a:lnTo>
                  <a:pt x="2034833" y="128187"/>
                </a:lnTo>
                <a:lnTo>
                  <a:pt x="2066762" y="97335"/>
                </a:lnTo>
                <a:lnTo>
                  <a:pt x="2103192" y="70405"/>
                </a:lnTo>
                <a:lnTo>
                  <a:pt x="2143500" y="47555"/>
                </a:lnTo>
                <a:lnTo>
                  <a:pt x="2187065" y="28943"/>
                </a:lnTo>
                <a:lnTo>
                  <a:pt x="2233264" y="14724"/>
                </a:lnTo>
                <a:lnTo>
                  <a:pt x="2281473" y="5055"/>
                </a:lnTo>
                <a:lnTo>
                  <a:pt x="2331070" y="95"/>
                </a:lnTo>
                <a:lnTo>
                  <a:pt x="2381433" y="0"/>
                </a:lnTo>
                <a:lnTo>
                  <a:pt x="2431939" y="4926"/>
                </a:lnTo>
                <a:lnTo>
                  <a:pt x="2481965" y="15031"/>
                </a:lnTo>
                <a:lnTo>
                  <a:pt x="2530888" y="30472"/>
                </a:lnTo>
                <a:lnTo>
                  <a:pt x="2569552" y="47249"/>
                </a:lnTo>
                <a:lnTo>
                  <a:pt x="2605310" y="67159"/>
                </a:lnTo>
                <a:lnTo>
                  <a:pt x="2637830" y="89997"/>
                </a:lnTo>
                <a:lnTo>
                  <a:pt x="2666778" y="115562"/>
                </a:lnTo>
                <a:lnTo>
                  <a:pt x="2701721" y="87887"/>
                </a:lnTo>
                <a:lnTo>
                  <a:pt x="2739840" y="63939"/>
                </a:lnTo>
                <a:lnTo>
                  <a:pt x="2780677" y="43745"/>
                </a:lnTo>
                <a:lnTo>
                  <a:pt x="2823774" y="27335"/>
                </a:lnTo>
                <a:lnTo>
                  <a:pt x="2868672" y="14736"/>
                </a:lnTo>
                <a:lnTo>
                  <a:pt x="2914912" y="5977"/>
                </a:lnTo>
                <a:lnTo>
                  <a:pt x="2962037" y="1087"/>
                </a:lnTo>
                <a:lnTo>
                  <a:pt x="3009588" y="94"/>
                </a:lnTo>
                <a:lnTo>
                  <a:pt x="3057105" y="3028"/>
                </a:lnTo>
                <a:lnTo>
                  <a:pt x="3104132" y="9916"/>
                </a:lnTo>
                <a:lnTo>
                  <a:pt x="3150209" y="20788"/>
                </a:lnTo>
                <a:lnTo>
                  <a:pt x="3194877" y="35672"/>
                </a:lnTo>
                <a:lnTo>
                  <a:pt x="3237679" y="54595"/>
                </a:lnTo>
                <a:lnTo>
                  <a:pt x="3278156" y="77589"/>
                </a:lnTo>
                <a:lnTo>
                  <a:pt x="3321121" y="109162"/>
                </a:lnTo>
                <a:lnTo>
                  <a:pt x="3357672" y="144673"/>
                </a:lnTo>
                <a:lnTo>
                  <a:pt x="3387372" y="183549"/>
                </a:lnTo>
                <a:lnTo>
                  <a:pt x="3409781" y="225217"/>
                </a:lnTo>
                <a:lnTo>
                  <a:pt x="3424460" y="269105"/>
                </a:lnTo>
                <a:lnTo>
                  <a:pt x="3477224" y="282497"/>
                </a:lnTo>
                <a:lnTo>
                  <a:pt x="3526545" y="300027"/>
                </a:lnTo>
                <a:lnTo>
                  <a:pt x="3572175" y="321363"/>
                </a:lnTo>
                <a:lnTo>
                  <a:pt x="3613862" y="346172"/>
                </a:lnTo>
                <a:lnTo>
                  <a:pt x="3651356" y="374122"/>
                </a:lnTo>
                <a:lnTo>
                  <a:pt x="3684408" y="404878"/>
                </a:lnTo>
                <a:lnTo>
                  <a:pt x="3712766" y="438110"/>
                </a:lnTo>
                <a:lnTo>
                  <a:pt x="3736181" y="473483"/>
                </a:lnTo>
                <a:lnTo>
                  <a:pt x="3754403" y="510667"/>
                </a:lnTo>
                <a:lnTo>
                  <a:pt x="3767180" y="549327"/>
                </a:lnTo>
                <a:lnTo>
                  <a:pt x="3774264" y="589131"/>
                </a:lnTo>
                <a:lnTo>
                  <a:pt x="3775404" y="629746"/>
                </a:lnTo>
                <a:lnTo>
                  <a:pt x="3770350" y="670840"/>
                </a:lnTo>
                <a:lnTo>
                  <a:pt x="3758851" y="712081"/>
                </a:lnTo>
                <a:lnTo>
                  <a:pt x="3743367" y="747835"/>
                </a:lnTo>
                <a:lnTo>
                  <a:pt x="3737134" y="759452"/>
                </a:lnTo>
                <a:lnTo>
                  <a:pt x="3770417" y="795652"/>
                </a:lnTo>
                <a:lnTo>
                  <a:pt x="3798488" y="833387"/>
                </a:lnTo>
                <a:lnTo>
                  <a:pt x="3821395" y="872388"/>
                </a:lnTo>
                <a:lnTo>
                  <a:pt x="3839183" y="912386"/>
                </a:lnTo>
                <a:lnTo>
                  <a:pt x="3851899" y="953112"/>
                </a:lnTo>
                <a:lnTo>
                  <a:pt x="3859590" y="994298"/>
                </a:lnTo>
                <a:lnTo>
                  <a:pt x="3862301" y="1035675"/>
                </a:lnTo>
                <a:lnTo>
                  <a:pt x="3860079" y="1076974"/>
                </a:lnTo>
                <a:lnTo>
                  <a:pt x="3852971" y="1117925"/>
                </a:lnTo>
                <a:lnTo>
                  <a:pt x="3841023" y="1158262"/>
                </a:lnTo>
                <a:lnTo>
                  <a:pt x="3824281" y="1197714"/>
                </a:lnTo>
                <a:lnTo>
                  <a:pt x="3802791" y="1236013"/>
                </a:lnTo>
                <a:lnTo>
                  <a:pt x="3776600" y="1272889"/>
                </a:lnTo>
                <a:lnTo>
                  <a:pt x="3745755" y="1308075"/>
                </a:lnTo>
                <a:lnTo>
                  <a:pt x="3710302" y="1341302"/>
                </a:lnTo>
                <a:lnTo>
                  <a:pt x="3670286" y="1372300"/>
                </a:lnTo>
                <a:lnTo>
                  <a:pt x="3625755" y="1400802"/>
                </a:lnTo>
                <a:lnTo>
                  <a:pt x="3583338" y="1423320"/>
                </a:lnTo>
                <a:lnTo>
                  <a:pt x="3538685" y="1442942"/>
                </a:lnTo>
                <a:lnTo>
                  <a:pt x="3492056" y="1459587"/>
                </a:lnTo>
                <a:lnTo>
                  <a:pt x="3443712" y="1473173"/>
                </a:lnTo>
                <a:lnTo>
                  <a:pt x="3393915" y="1483619"/>
                </a:lnTo>
                <a:lnTo>
                  <a:pt x="3342926" y="1490845"/>
                </a:lnTo>
                <a:lnTo>
                  <a:pt x="3339835" y="1530728"/>
                </a:lnTo>
                <a:lnTo>
                  <a:pt x="3331595" y="1569428"/>
                </a:lnTo>
                <a:lnTo>
                  <a:pt x="3318468" y="1606751"/>
                </a:lnTo>
                <a:lnTo>
                  <a:pt x="3300714" y="1642500"/>
                </a:lnTo>
                <a:lnTo>
                  <a:pt x="3278598" y="1676483"/>
                </a:lnTo>
                <a:lnTo>
                  <a:pt x="3252379" y="1708503"/>
                </a:lnTo>
                <a:lnTo>
                  <a:pt x="3222321" y="1738367"/>
                </a:lnTo>
                <a:lnTo>
                  <a:pt x="3188685" y="1765879"/>
                </a:lnTo>
                <a:lnTo>
                  <a:pt x="3151733" y="1790844"/>
                </a:lnTo>
                <a:lnTo>
                  <a:pt x="3111727" y="1813069"/>
                </a:lnTo>
                <a:lnTo>
                  <a:pt x="3068929" y="1832357"/>
                </a:lnTo>
                <a:lnTo>
                  <a:pt x="3023600" y="1848514"/>
                </a:lnTo>
                <a:lnTo>
                  <a:pt x="2976004" y="1861346"/>
                </a:lnTo>
                <a:lnTo>
                  <a:pt x="2926402" y="1870658"/>
                </a:lnTo>
                <a:lnTo>
                  <a:pt x="2875055" y="1876254"/>
                </a:lnTo>
                <a:lnTo>
                  <a:pt x="2822226" y="1877941"/>
                </a:lnTo>
                <a:lnTo>
                  <a:pt x="2774764" y="1876026"/>
                </a:lnTo>
                <a:lnTo>
                  <a:pt x="2727945" y="1870838"/>
                </a:lnTo>
                <a:lnTo>
                  <a:pt x="2682050" y="1862447"/>
                </a:lnTo>
                <a:lnTo>
                  <a:pt x="2637361" y="1850922"/>
                </a:lnTo>
                <a:lnTo>
                  <a:pt x="2594161" y="1836336"/>
                </a:lnTo>
                <a:lnTo>
                  <a:pt x="2552732" y="1818759"/>
                </a:lnTo>
                <a:lnTo>
                  <a:pt x="2535553" y="1856030"/>
                </a:lnTo>
                <a:lnTo>
                  <a:pt x="2514606" y="1891461"/>
                </a:lnTo>
                <a:lnTo>
                  <a:pt x="2490118" y="1924963"/>
                </a:lnTo>
                <a:lnTo>
                  <a:pt x="2462313" y="1956442"/>
                </a:lnTo>
                <a:lnTo>
                  <a:pt x="2431419" y="1985808"/>
                </a:lnTo>
                <a:lnTo>
                  <a:pt x="2397662" y="2012969"/>
                </a:lnTo>
                <a:lnTo>
                  <a:pt x="2361266" y="2037833"/>
                </a:lnTo>
                <a:lnTo>
                  <a:pt x="2322459" y="2060310"/>
                </a:lnTo>
                <a:lnTo>
                  <a:pt x="2281465" y="2080307"/>
                </a:lnTo>
                <a:lnTo>
                  <a:pt x="2238512" y="2097734"/>
                </a:lnTo>
                <a:lnTo>
                  <a:pt x="2193824" y="2112499"/>
                </a:lnTo>
                <a:lnTo>
                  <a:pt x="2147629" y="2124511"/>
                </a:lnTo>
                <a:lnTo>
                  <a:pt x="2100152" y="2133677"/>
                </a:lnTo>
                <a:lnTo>
                  <a:pt x="2051618" y="2139907"/>
                </a:lnTo>
                <a:lnTo>
                  <a:pt x="2002255" y="2143110"/>
                </a:lnTo>
                <a:lnTo>
                  <a:pt x="1952287" y="2143193"/>
                </a:lnTo>
                <a:lnTo>
                  <a:pt x="1901941" y="2140065"/>
                </a:lnTo>
                <a:lnTo>
                  <a:pt x="1851443" y="2133636"/>
                </a:lnTo>
                <a:lnTo>
                  <a:pt x="1801019" y="2123813"/>
                </a:lnTo>
                <a:lnTo>
                  <a:pt x="1751813" y="2110750"/>
                </a:lnTo>
                <a:lnTo>
                  <a:pt x="1704549" y="2094605"/>
                </a:lnTo>
                <a:lnTo>
                  <a:pt x="1659454" y="2075510"/>
                </a:lnTo>
                <a:lnTo>
                  <a:pt x="1616758" y="2053597"/>
                </a:lnTo>
                <a:lnTo>
                  <a:pt x="1576687" y="2029000"/>
                </a:lnTo>
                <a:lnTo>
                  <a:pt x="1539468" y="2001851"/>
                </a:lnTo>
                <a:lnTo>
                  <a:pt x="1505331" y="1972281"/>
                </a:lnTo>
                <a:lnTo>
                  <a:pt x="1474502" y="1940425"/>
                </a:lnTo>
                <a:lnTo>
                  <a:pt x="1429423" y="1959292"/>
                </a:lnTo>
                <a:lnTo>
                  <a:pt x="1383323" y="1975359"/>
                </a:lnTo>
                <a:lnTo>
                  <a:pt x="1336385" y="1988659"/>
                </a:lnTo>
                <a:lnTo>
                  <a:pt x="1288792" y="1999227"/>
                </a:lnTo>
                <a:lnTo>
                  <a:pt x="1240727" y="2007098"/>
                </a:lnTo>
                <a:lnTo>
                  <a:pt x="1192372" y="2012306"/>
                </a:lnTo>
                <a:lnTo>
                  <a:pt x="1143910" y="2014885"/>
                </a:lnTo>
                <a:lnTo>
                  <a:pt x="1095524" y="2014870"/>
                </a:lnTo>
                <a:lnTo>
                  <a:pt x="1047397" y="2012296"/>
                </a:lnTo>
                <a:lnTo>
                  <a:pt x="999712" y="2007196"/>
                </a:lnTo>
                <a:lnTo>
                  <a:pt x="952651" y="1999607"/>
                </a:lnTo>
                <a:lnTo>
                  <a:pt x="906398" y="1989561"/>
                </a:lnTo>
                <a:lnTo>
                  <a:pt x="861134" y="1977093"/>
                </a:lnTo>
                <a:lnTo>
                  <a:pt x="817043" y="1962239"/>
                </a:lnTo>
                <a:lnTo>
                  <a:pt x="774309" y="1945032"/>
                </a:lnTo>
                <a:lnTo>
                  <a:pt x="733112" y="1925507"/>
                </a:lnTo>
                <a:lnTo>
                  <a:pt x="693637" y="1903698"/>
                </a:lnTo>
                <a:lnTo>
                  <a:pt x="656066" y="1879640"/>
                </a:lnTo>
                <a:lnTo>
                  <a:pt x="620582" y="1853368"/>
                </a:lnTo>
                <a:lnTo>
                  <a:pt x="587367" y="1824916"/>
                </a:lnTo>
                <a:lnTo>
                  <a:pt x="556606" y="1794318"/>
                </a:lnTo>
                <a:lnTo>
                  <a:pt x="528479" y="1761609"/>
                </a:lnTo>
                <a:lnTo>
                  <a:pt x="521189" y="1752084"/>
                </a:lnTo>
                <a:lnTo>
                  <a:pt x="468304" y="1754071"/>
                </a:lnTo>
                <a:lnTo>
                  <a:pt x="416771" y="1750778"/>
                </a:lnTo>
                <a:lnTo>
                  <a:pt x="367107" y="1742509"/>
                </a:lnTo>
                <a:lnTo>
                  <a:pt x="319826" y="1729572"/>
                </a:lnTo>
                <a:lnTo>
                  <a:pt x="275442" y="1712272"/>
                </a:lnTo>
                <a:lnTo>
                  <a:pt x="234471" y="1690917"/>
                </a:lnTo>
                <a:lnTo>
                  <a:pt x="197426" y="1665813"/>
                </a:lnTo>
                <a:lnTo>
                  <a:pt x="164823" y="1637266"/>
                </a:lnTo>
                <a:lnTo>
                  <a:pt x="137177" y="1605583"/>
                </a:lnTo>
                <a:lnTo>
                  <a:pt x="115001" y="1571070"/>
                </a:lnTo>
                <a:lnTo>
                  <a:pt x="98812" y="1534034"/>
                </a:lnTo>
                <a:lnTo>
                  <a:pt x="89123" y="1494782"/>
                </a:lnTo>
                <a:lnTo>
                  <a:pt x="86633" y="1451961"/>
                </a:lnTo>
                <a:lnTo>
                  <a:pt x="92338" y="1409772"/>
                </a:lnTo>
                <a:lnTo>
                  <a:pt x="105961" y="1368845"/>
                </a:lnTo>
                <a:lnTo>
                  <a:pt x="127224" y="1329813"/>
                </a:lnTo>
                <a:lnTo>
                  <a:pt x="155850" y="1293307"/>
                </a:lnTo>
                <a:lnTo>
                  <a:pt x="191561" y="1259959"/>
                </a:lnTo>
                <a:lnTo>
                  <a:pt x="144211" y="1235178"/>
                </a:lnTo>
                <a:lnTo>
                  <a:pt x="103164" y="1206141"/>
                </a:lnTo>
                <a:lnTo>
                  <a:pt x="68636" y="1173474"/>
                </a:lnTo>
                <a:lnTo>
                  <a:pt x="40841" y="1137799"/>
                </a:lnTo>
                <a:lnTo>
                  <a:pt x="19993" y="1099742"/>
                </a:lnTo>
                <a:lnTo>
                  <a:pt x="6308" y="1059928"/>
                </a:lnTo>
                <a:lnTo>
                  <a:pt x="0" y="1018980"/>
                </a:lnTo>
                <a:lnTo>
                  <a:pt x="1282" y="977524"/>
                </a:lnTo>
                <a:lnTo>
                  <a:pt x="10371" y="936185"/>
                </a:lnTo>
                <a:lnTo>
                  <a:pt x="27481" y="895586"/>
                </a:lnTo>
                <a:lnTo>
                  <a:pt x="52826" y="856353"/>
                </a:lnTo>
                <a:lnTo>
                  <a:pt x="82384" y="823355"/>
                </a:lnTo>
                <a:lnTo>
                  <a:pt x="117120" y="794005"/>
                </a:lnTo>
                <a:lnTo>
                  <a:pt x="156443" y="768591"/>
                </a:lnTo>
                <a:lnTo>
                  <a:pt x="199766" y="747404"/>
                </a:lnTo>
                <a:lnTo>
                  <a:pt x="246498" y="730730"/>
                </a:lnTo>
                <a:lnTo>
                  <a:pt x="296050" y="718859"/>
                </a:lnTo>
                <a:lnTo>
                  <a:pt x="347834" y="712081"/>
                </a:lnTo>
                <a:lnTo>
                  <a:pt x="351085" y="7053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5935" y="3054985"/>
            <a:ext cx="250825" cy="250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6254" y="3574415"/>
            <a:ext cx="131699" cy="1316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62251" y="2423286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5">
                <a:moveTo>
                  <a:pt x="357250" y="178562"/>
                </a:moveTo>
                <a:lnTo>
                  <a:pt x="350867" y="226008"/>
                </a:lnTo>
                <a:lnTo>
                  <a:pt x="332852" y="268656"/>
                </a:lnTo>
                <a:lnTo>
                  <a:pt x="304911" y="304800"/>
                </a:lnTo>
                <a:lnTo>
                  <a:pt x="268746" y="332730"/>
                </a:lnTo>
                <a:lnTo>
                  <a:pt x="226061" y="350741"/>
                </a:lnTo>
                <a:lnTo>
                  <a:pt x="178562" y="357124"/>
                </a:lnTo>
                <a:lnTo>
                  <a:pt x="131115" y="350741"/>
                </a:lnTo>
                <a:lnTo>
                  <a:pt x="88467" y="332730"/>
                </a:lnTo>
                <a:lnTo>
                  <a:pt x="52323" y="304800"/>
                </a:lnTo>
                <a:lnTo>
                  <a:pt x="24393" y="268656"/>
                </a:lnTo>
                <a:lnTo>
                  <a:pt x="6382" y="226008"/>
                </a:lnTo>
                <a:lnTo>
                  <a:pt x="0" y="178562"/>
                </a:lnTo>
                <a:lnTo>
                  <a:pt x="6382" y="131071"/>
                </a:lnTo>
                <a:lnTo>
                  <a:pt x="24393" y="88410"/>
                </a:lnTo>
                <a:lnTo>
                  <a:pt x="52324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226061" y="6374"/>
                </a:lnTo>
                <a:lnTo>
                  <a:pt x="268746" y="24365"/>
                </a:lnTo>
                <a:lnTo>
                  <a:pt x="304911" y="52276"/>
                </a:lnTo>
                <a:lnTo>
                  <a:pt x="332852" y="88410"/>
                </a:lnTo>
                <a:lnTo>
                  <a:pt x="350867" y="131071"/>
                </a:lnTo>
                <a:lnTo>
                  <a:pt x="357250" y="1785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5749" y="1259077"/>
            <a:ext cx="226695" cy="40640"/>
          </a:xfrm>
          <a:custGeom>
            <a:avLst/>
            <a:gdLst/>
            <a:ahLst/>
            <a:cxnLst/>
            <a:rect l="l" t="t" r="r" b="b"/>
            <a:pathLst>
              <a:path w="226695" h="40640">
                <a:moveTo>
                  <a:pt x="226199" y="39497"/>
                </a:moveTo>
                <a:lnTo>
                  <a:pt x="178920" y="40119"/>
                </a:lnTo>
                <a:lnTo>
                  <a:pt x="132151" y="36402"/>
                </a:lnTo>
                <a:lnTo>
                  <a:pt x="86403" y="28423"/>
                </a:lnTo>
                <a:lnTo>
                  <a:pt x="42183" y="162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558" y="1731264"/>
            <a:ext cx="99060" cy="19050"/>
          </a:xfrm>
          <a:custGeom>
            <a:avLst/>
            <a:gdLst/>
            <a:ahLst/>
            <a:cxnLst/>
            <a:rect l="l" t="t" r="r" b="b"/>
            <a:pathLst>
              <a:path w="99059" h="19050">
                <a:moveTo>
                  <a:pt x="98958" y="0"/>
                </a:moveTo>
                <a:lnTo>
                  <a:pt x="74880" y="6617"/>
                </a:lnTo>
                <a:lnTo>
                  <a:pt x="50307" y="11985"/>
                </a:lnTo>
                <a:lnTo>
                  <a:pt x="25320" y="16091"/>
                </a:lnTo>
                <a:lnTo>
                  <a:pt x="0" y="189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4733" y="1852929"/>
            <a:ext cx="59690" cy="86360"/>
          </a:xfrm>
          <a:custGeom>
            <a:avLst/>
            <a:gdLst/>
            <a:ahLst/>
            <a:cxnLst/>
            <a:rect l="l" t="t" r="r" b="b"/>
            <a:pathLst>
              <a:path w="59690" h="86360">
                <a:moveTo>
                  <a:pt x="59562" y="86360"/>
                </a:moveTo>
                <a:lnTo>
                  <a:pt x="42398" y="65651"/>
                </a:lnTo>
                <a:lnTo>
                  <a:pt x="26733" y="44323"/>
                </a:lnTo>
                <a:lnTo>
                  <a:pt x="12592" y="2242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93161" y="1724025"/>
            <a:ext cx="24130" cy="94615"/>
          </a:xfrm>
          <a:custGeom>
            <a:avLst/>
            <a:gdLst/>
            <a:ahLst/>
            <a:cxnLst/>
            <a:rect l="l" t="t" r="r" b="b"/>
            <a:pathLst>
              <a:path w="24130" h="94614">
                <a:moveTo>
                  <a:pt x="23875" y="0"/>
                </a:moveTo>
                <a:lnTo>
                  <a:pt x="20377" y="24016"/>
                </a:lnTo>
                <a:lnTo>
                  <a:pt x="15224" y="47831"/>
                </a:lnTo>
                <a:lnTo>
                  <a:pt x="8427" y="71383"/>
                </a:lnTo>
                <a:lnTo>
                  <a:pt x="0" y="946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90494" y="1138682"/>
            <a:ext cx="290830" cy="354330"/>
          </a:xfrm>
          <a:custGeom>
            <a:avLst/>
            <a:gdLst/>
            <a:ahLst/>
            <a:cxnLst/>
            <a:rect l="l" t="t" r="r" b="b"/>
            <a:pathLst>
              <a:path w="290829" h="354330">
                <a:moveTo>
                  <a:pt x="0" y="0"/>
                </a:moveTo>
                <a:lnTo>
                  <a:pt x="51656" y="21867"/>
                </a:lnTo>
                <a:lnTo>
                  <a:pt x="99066" y="47686"/>
                </a:lnTo>
                <a:lnTo>
                  <a:pt x="141935" y="77104"/>
                </a:lnTo>
                <a:lnTo>
                  <a:pt x="179972" y="109766"/>
                </a:lnTo>
                <a:lnTo>
                  <a:pt x="212883" y="145319"/>
                </a:lnTo>
                <a:lnTo>
                  <a:pt x="240377" y="183410"/>
                </a:lnTo>
                <a:lnTo>
                  <a:pt x="262160" y="223684"/>
                </a:lnTo>
                <a:lnTo>
                  <a:pt x="277941" y="265789"/>
                </a:lnTo>
                <a:lnTo>
                  <a:pt x="287425" y="309371"/>
                </a:lnTo>
                <a:lnTo>
                  <a:pt x="290321" y="3540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45991" y="761745"/>
            <a:ext cx="129539" cy="132715"/>
          </a:xfrm>
          <a:custGeom>
            <a:avLst/>
            <a:gdLst/>
            <a:ahLst/>
            <a:cxnLst/>
            <a:rect l="l" t="t" r="r" b="b"/>
            <a:pathLst>
              <a:path w="129539" h="132715">
                <a:moveTo>
                  <a:pt x="129286" y="0"/>
                </a:moveTo>
                <a:lnTo>
                  <a:pt x="104763" y="37256"/>
                </a:lnTo>
                <a:lnTo>
                  <a:pt x="74834" y="72024"/>
                </a:lnTo>
                <a:lnTo>
                  <a:pt x="39810" y="103959"/>
                </a:lnTo>
                <a:lnTo>
                  <a:pt x="0" y="1327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65144" y="269240"/>
            <a:ext cx="6985" cy="62865"/>
          </a:xfrm>
          <a:custGeom>
            <a:avLst/>
            <a:gdLst/>
            <a:ahLst/>
            <a:cxnLst/>
            <a:rect l="l" t="t" r="r" b="b"/>
            <a:pathLst>
              <a:path w="6985" h="62864">
                <a:moveTo>
                  <a:pt x="0" y="0"/>
                </a:moveTo>
                <a:lnTo>
                  <a:pt x="3141" y="15515"/>
                </a:lnTo>
                <a:lnTo>
                  <a:pt x="5318" y="31162"/>
                </a:lnTo>
                <a:lnTo>
                  <a:pt x="6518" y="46880"/>
                </a:lnTo>
                <a:lnTo>
                  <a:pt x="6730" y="626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39389" y="116078"/>
            <a:ext cx="66675" cy="80010"/>
          </a:xfrm>
          <a:custGeom>
            <a:avLst/>
            <a:gdLst/>
            <a:ahLst/>
            <a:cxnLst/>
            <a:rect l="l" t="t" r="r" b="b"/>
            <a:pathLst>
              <a:path w="66675" h="80010">
                <a:moveTo>
                  <a:pt x="0" y="80010"/>
                </a:moveTo>
                <a:lnTo>
                  <a:pt x="13680" y="58685"/>
                </a:lnTo>
                <a:lnTo>
                  <a:pt x="29337" y="38195"/>
                </a:lnTo>
                <a:lnTo>
                  <a:pt x="46898" y="18609"/>
                </a:lnTo>
                <a:lnTo>
                  <a:pt x="6629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20010" y="165227"/>
            <a:ext cx="32384" cy="69215"/>
          </a:xfrm>
          <a:custGeom>
            <a:avLst/>
            <a:gdLst/>
            <a:ahLst/>
            <a:cxnLst/>
            <a:rect l="l" t="t" r="r" b="b"/>
            <a:pathLst>
              <a:path w="32385" h="69214">
                <a:moveTo>
                  <a:pt x="0" y="68961"/>
                </a:moveTo>
                <a:lnTo>
                  <a:pt x="5875" y="51184"/>
                </a:lnTo>
                <a:lnTo>
                  <a:pt x="13192" y="33718"/>
                </a:lnTo>
                <a:lnTo>
                  <a:pt x="21913" y="16633"/>
                </a:lnTo>
                <a:lnTo>
                  <a:pt x="3200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93063" y="257556"/>
            <a:ext cx="116205" cy="67310"/>
          </a:xfrm>
          <a:custGeom>
            <a:avLst/>
            <a:gdLst/>
            <a:ahLst/>
            <a:cxnLst/>
            <a:rect l="l" t="t" r="r" b="b"/>
            <a:pathLst>
              <a:path w="116205" h="67310">
                <a:moveTo>
                  <a:pt x="0" y="0"/>
                </a:moveTo>
                <a:lnTo>
                  <a:pt x="30942" y="14708"/>
                </a:lnTo>
                <a:lnTo>
                  <a:pt x="60658" y="30797"/>
                </a:lnTo>
                <a:lnTo>
                  <a:pt x="89064" y="48220"/>
                </a:lnTo>
                <a:lnTo>
                  <a:pt x="116078" y="669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1147" y="712851"/>
            <a:ext cx="20320" cy="70485"/>
          </a:xfrm>
          <a:custGeom>
            <a:avLst/>
            <a:gdLst/>
            <a:ahLst/>
            <a:cxnLst/>
            <a:rect l="l" t="t" r="r" b="b"/>
            <a:pathLst>
              <a:path w="20320" h="70484">
                <a:moveTo>
                  <a:pt x="20256" y="70485"/>
                </a:moveTo>
                <a:lnTo>
                  <a:pt x="13814" y="53078"/>
                </a:lnTo>
                <a:lnTo>
                  <a:pt x="8285" y="35528"/>
                </a:lnTo>
                <a:lnTo>
                  <a:pt x="3677" y="17835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66063" y="350596"/>
            <a:ext cx="233807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000" spc="-3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000" spc="-30" b="1">
                <a:solidFill>
                  <a:srgbClr val="0066FF"/>
                </a:solidFill>
                <a:latin typeface="Arial"/>
                <a:cs typeface="Arial"/>
              </a:rPr>
              <a:t>Ai</a:t>
            </a:r>
            <a:r>
              <a:rPr dirty="0" sz="2000" spc="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đã</a:t>
            </a:r>
            <a:r>
              <a:rPr dirty="0" sz="20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trồng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 ăn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5" b="1">
                <a:solidFill>
                  <a:srgbClr val="0066FF"/>
                </a:solidFill>
                <a:latin typeface="Arial"/>
                <a:cs typeface="Arial"/>
              </a:rPr>
              <a:t>này?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 spc="-5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000" spc="-3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dirty="0" sz="20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nhỏ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là</a:t>
            </a:r>
            <a:r>
              <a:rPr dirty="0" sz="20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người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như</a:t>
            </a:r>
            <a:r>
              <a:rPr dirty="0" sz="20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thế</a:t>
            </a:r>
            <a:r>
              <a:rPr dirty="0" sz="20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nào?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312" y="3538601"/>
            <a:ext cx="2743200" cy="3319779"/>
            <a:chOff x="214312" y="3538601"/>
            <a:chExt cx="2743200" cy="3319779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375" y="3538601"/>
              <a:ext cx="2543810" cy="12870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312" y="4109084"/>
              <a:ext cx="2743200" cy="274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46355" marR="508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Dạy </a:t>
            </a:r>
            <a:r>
              <a:rPr dirty="0" spc="-5"/>
              <a:t>trẻ </a:t>
            </a:r>
            <a:r>
              <a:rPr dirty="0" spc="-10"/>
              <a:t>đọc thơ theo tổ, </a:t>
            </a:r>
            <a:r>
              <a:rPr dirty="0" spc="-875"/>
              <a:t> </a:t>
            </a:r>
            <a:r>
              <a:rPr dirty="0" spc="-15"/>
              <a:t>nhóm,</a:t>
            </a:r>
            <a:r>
              <a:rPr dirty="0" spc="-10"/>
              <a:t> </a:t>
            </a:r>
            <a:r>
              <a:rPr dirty="0" spc="-5"/>
              <a:t>cá</a:t>
            </a:r>
            <a:r>
              <a:rPr dirty="0" spc="-10"/>
              <a:t> nhân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3855" y="1633854"/>
            <a:ext cx="7741920" cy="1718945"/>
            <a:chOff x="1133855" y="1633854"/>
            <a:chExt cx="7741920" cy="1718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1" y="1658111"/>
              <a:ext cx="7720583" cy="1694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55" y="1633854"/>
              <a:ext cx="7714488" cy="169138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1600200" cy="3276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47320"/>
            <a:ext cx="8794750" cy="47231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5" b="1">
                <a:solidFill>
                  <a:srgbClr val="993300"/>
                </a:solidFill>
                <a:latin typeface="Arial"/>
                <a:cs typeface="Arial"/>
              </a:rPr>
              <a:t>I)</a:t>
            </a:r>
            <a:r>
              <a:rPr dirty="0" sz="2200" spc="-45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993300"/>
                </a:solidFill>
                <a:latin typeface="Arial"/>
                <a:cs typeface="Arial"/>
              </a:rPr>
              <a:t>Mục</a:t>
            </a:r>
            <a:r>
              <a:rPr dirty="0" sz="2200" spc="-4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993300"/>
                </a:solidFill>
                <a:latin typeface="Arial"/>
                <a:cs typeface="Arial"/>
              </a:rPr>
              <a:t>đích-</a:t>
            </a:r>
            <a:r>
              <a:rPr dirty="0" sz="2200" spc="-2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993300"/>
                </a:solidFill>
                <a:latin typeface="Arial"/>
                <a:cs typeface="Arial"/>
              </a:rPr>
              <a:t>yêu</a:t>
            </a:r>
            <a:r>
              <a:rPr dirty="0" sz="2200" spc="3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993300"/>
                </a:solidFill>
                <a:latin typeface="Arial"/>
                <a:cs typeface="Arial"/>
              </a:rPr>
              <a:t>cầu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1.</a:t>
            </a:r>
            <a:r>
              <a:rPr dirty="0" sz="22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Kiến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thức:</a:t>
            </a:r>
            <a:endParaRPr sz="2200">
              <a:latin typeface="Arial"/>
              <a:cs typeface="Arial"/>
            </a:endParaRPr>
          </a:p>
          <a:p>
            <a:pPr marL="186055" indent="-17399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tên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Chùm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ngọt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.tên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tác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giả: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Tạ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Hữu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Nguyên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hiểu nội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dung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nhắc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đến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một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loại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cây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ăn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mà</a:t>
            </a:r>
            <a:r>
              <a:rPr dirty="0" sz="22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ông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đã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trồng.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Khi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ăn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quả bạn nhỏ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đã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biết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hái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quả biếu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bà.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hiểu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từ: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Rung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rinh,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cành la,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cành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bổng.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2.</a:t>
            </a:r>
            <a:r>
              <a:rPr dirty="0" sz="2200" spc="-55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66FF"/>
                </a:solidFill>
                <a:latin typeface="Arial"/>
                <a:cs typeface="Arial"/>
              </a:rPr>
              <a:t>Kỹ</a:t>
            </a:r>
            <a:r>
              <a:rPr dirty="0" sz="2200" spc="-25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năng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trả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câu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hỏi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cô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rõ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ràng,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mạch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lạc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spcBef>
                <a:spcPts val="5"/>
              </a:spcBef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thuộc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dirty="0" sz="2200" spc="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đọc diễn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cảm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dưới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sự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hướng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dẫn của cô</a:t>
            </a:r>
            <a:endParaRPr sz="22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cảm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nhận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được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âm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điệu của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Vui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tươi,</a:t>
            </a: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nhí</a:t>
            </a:r>
            <a:r>
              <a:rPr dirty="0" sz="2200" spc="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nhảnh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mạnh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dạn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tự</a:t>
            </a:r>
            <a:r>
              <a:rPr dirty="0" sz="22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tin,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thú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khi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đọc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3.</a:t>
            </a:r>
            <a:r>
              <a:rPr dirty="0" sz="2200" spc="-55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66FF"/>
                </a:solidFill>
                <a:latin typeface="Arial"/>
                <a:cs typeface="Arial"/>
              </a:rPr>
              <a:t>Thái</a:t>
            </a:r>
            <a:r>
              <a:rPr dirty="0" sz="2200" spc="-10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độ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thú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tham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gia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vào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các hoạt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động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do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cô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tổ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chức.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ngoan,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nghe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người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lớn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giúp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đỡ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ông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bố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mẹ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894664"/>
            <a:ext cx="694182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93300"/>
                </a:solidFill>
                <a:latin typeface="Arial"/>
                <a:cs typeface="Arial"/>
              </a:rPr>
              <a:t>II)</a:t>
            </a:r>
            <a:r>
              <a:rPr dirty="0" sz="2400" spc="-7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993300"/>
                </a:solidFill>
                <a:latin typeface="Arial"/>
                <a:cs typeface="Arial"/>
              </a:rPr>
              <a:t>Chuẩn</a:t>
            </a:r>
            <a:r>
              <a:rPr dirty="0" sz="2400" spc="-2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993300"/>
                </a:solidFill>
                <a:latin typeface="Arial"/>
                <a:cs typeface="Arial"/>
              </a:rPr>
              <a:t>bị: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1,</a:t>
            </a:r>
            <a:r>
              <a:rPr dirty="0" sz="24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cô: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Sắc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xô,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que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chỉ,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GAĐT,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tranh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minh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họa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bài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2,</a:t>
            </a:r>
            <a:r>
              <a:rPr dirty="0" sz="24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trẻ: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Ghế</a:t>
            </a:r>
            <a:r>
              <a:rPr dirty="0" sz="24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ngồi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đủ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cho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số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3,</a:t>
            </a:r>
            <a:r>
              <a:rPr dirty="0" sz="2400" spc="-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Địa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điểm: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Phòng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học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thông thoáng,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ngăn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nắp,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sạch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sẽ.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23901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66FF"/>
                </a:solidFill>
              </a:rPr>
              <a:t>Phần 1: ÔĐTC </a:t>
            </a:r>
            <a:r>
              <a:rPr dirty="0" sz="2400" spc="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Cô </a:t>
            </a:r>
            <a:r>
              <a:rPr dirty="0" sz="2400" spc="-25">
                <a:solidFill>
                  <a:srgbClr val="0066FF"/>
                </a:solidFill>
              </a:rPr>
              <a:t>và </a:t>
            </a:r>
            <a:r>
              <a:rPr dirty="0" sz="2400" spc="-5">
                <a:solidFill>
                  <a:srgbClr val="0066FF"/>
                </a:solidFill>
              </a:rPr>
              <a:t>trẻ </a:t>
            </a:r>
            <a:r>
              <a:rPr dirty="0" sz="2400">
                <a:solidFill>
                  <a:srgbClr val="0066FF"/>
                </a:solidFill>
              </a:rPr>
              <a:t>cùng </a:t>
            </a:r>
            <a:r>
              <a:rPr dirty="0" sz="2400" spc="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quan </a:t>
            </a:r>
            <a:r>
              <a:rPr dirty="0" sz="2400">
                <a:solidFill>
                  <a:srgbClr val="0066FF"/>
                </a:solidFill>
              </a:rPr>
              <a:t>sát hình </a:t>
            </a:r>
            <a:r>
              <a:rPr dirty="0" sz="2400" spc="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ảnh</a:t>
            </a:r>
            <a:r>
              <a:rPr dirty="0" sz="2400" spc="-7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một</a:t>
            </a:r>
            <a:r>
              <a:rPr dirty="0" sz="2400" spc="-4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số</a:t>
            </a:r>
            <a:r>
              <a:rPr dirty="0" sz="2400" spc="-5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cây </a:t>
            </a:r>
            <a:r>
              <a:rPr dirty="0" sz="2400" spc="-65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ăn</a:t>
            </a:r>
            <a:r>
              <a:rPr dirty="0" sz="2400" spc="-5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quả.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6357937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24028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66FF"/>
                </a:solidFill>
              </a:rPr>
              <a:t>Phần</a:t>
            </a:r>
            <a:r>
              <a:rPr dirty="0" sz="2400" spc="-7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2:</a:t>
            </a:r>
            <a:r>
              <a:rPr dirty="0" sz="2400" spc="-3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Dạy</a:t>
            </a:r>
            <a:r>
              <a:rPr dirty="0" sz="2400" spc="-4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trẻ </a:t>
            </a:r>
            <a:r>
              <a:rPr dirty="0" sz="2400" spc="-65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đọc thuộc </a:t>
            </a:r>
            <a:r>
              <a:rPr dirty="0" sz="2400">
                <a:solidFill>
                  <a:srgbClr val="0066FF"/>
                </a:solidFill>
              </a:rPr>
              <a:t>bài </a:t>
            </a:r>
            <a:r>
              <a:rPr dirty="0" sz="2400" spc="5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thơ</a:t>
            </a:r>
            <a:r>
              <a:rPr dirty="0" sz="2400" spc="-4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“</a:t>
            </a:r>
            <a:r>
              <a:rPr dirty="0" sz="2400" spc="-1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Chùm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66FF"/>
                </a:solidFill>
              </a:rPr>
              <a:t>quả</a:t>
            </a:r>
            <a:r>
              <a:rPr dirty="0" sz="2400" spc="-8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ngọt”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3875" y="2454021"/>
            <a:ext cx="5817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6FF"/>
                </a:solidFill>
              </a:rPr>
              <a:t>Cô</a:t>
            </a:r>
            <a:r>
              <a:rPr dirty="0" sz="2400" spc="-4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đọc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lần</a:t>
            </a:r>
            <a:r>
              <a:rPr dirty="0" sz="2400" spc="-3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2</a:t>
            </a:r>
            <a:r>
              <a:rPr dirty="0" sz="2400" spc="-2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kết</a:t>
            </a:r>
            <a:r>
              <a:rPr dirty="0" sz="2400" spc="-5">
                <a:solidFill>
                  <a:srgbClr val="0066FF"/>
                </a:solidFill>
              </a:rPr>
              <a:t> hợp </a:t>
            </a:r>
            <a:r>
              <a:rPr dirty="0" sz="2400">
                <a:solidFill>
                  <a:srgbClr val="0066FF"/>
                </a:solidFill>
              </a:rPr>
              <a:t>hình</a:t>
            </a:r>
            <a:r>
              <a:rPr dirty="0" sz="2400" spc="-25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ảnh</a:t>
            </a:r>
            <a:r>
              <a:rPr dirty="0" sz="2400" spc="-30">
                <a:solidFill>
                  <a:srgbClr val="0066FF"/>
                </a:solidFill>
              </a:rPr>
              <a:t> </a:t>
            </a:r>
            <a:r>
              <a:rPr dirty="0" sz="2400" spc="-5">
                <a:solidFill>
                  <a:srgbClr val="0066FF"/>
                </a:solidFill>
              </a:rPr>
              <a:t>minh</a:t>
            </a:r>
            <a:r>
              <a:rPr dirty="0" sz="2400" spc="-30">
                <a:solidFill>
                  <a:srgbClr val="0066FF"/>
                </a:solidFill>
              </a:rPr>
              <a:t> </a:t>
            </a:r>
            <a:r>
              <a:rPr dirty="0" sz="2400">
                <a:solidFill>
                  <a:srgbClr val="0066FF"/>
                </a:solidFill>
              </a:rPr>
              <a:t>họa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585" y="76861"/>
            <a:ext cx="1528605" cy="1409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"/>
            <a:ext cx="9144000" cy="5713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9877" y="5884570"/>
            <a:ext cx="44894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Rung</a:t>
            </a:r>
            <a:r>
              <a:rPr dirty="0" sz="24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rinh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chùm</a:t>
            </a:r>
            <a:r>
              <a:rPr dirty="0" sz="24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quả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mùa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xuân </a:t>
            </a:r>
            <a:r>
              <a:rPr dirty="0" sz="2400" spc="-6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Nhìn</a:t>
            </a:r>
            <a:r>
              <a:rPr dirty="0" sz="2400" spc="-5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xa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thì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ấm,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nhìn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gần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thì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VNN.R9</dc:creator>
  <dc:title>Slide 1</dc:title>
  <dcterms:created xsi:type="dcterms:W3CDTF">2021-04-11T20:19:54Z</dcterms:created>
  <dcterms:modified xsi:type="dcterms:W3CDTF">2021-04-11T20:19:54Z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