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  <p:embeddedFontLst>
    <p:embeddedFont>
      <p:font typeface="Arial" panose="00000000000000000000" pitchFamily="34" charset="1"/>
      <p:regular r:id="rId29"/>
      <p:bold r:id="rId28"/>
    </p:embeddedFont>
    <p:embeddedFont>
      <p:font typeface="Times New Roman" panose="00000000000000000000" pitchFamily="18" charset="1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749" y="2015438"/>
            <a:ext cx="6302501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2.jpg"/><Relationship Id="rId5" Type="http://schemas.openxmlformats.org/officeDocument/2006/relationships/image" Target="../media/image2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44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542" y="4139006"/>
            <a:ext cx="7506970" cy="967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829"/>
              </a:lnSpc>
              <a:spcBef>
                <a:spcPts val="95"/>
              </a:spcBef>
            </a:pPr>
            <a:r>
              <a:rPr dirty="0" sz="3200" spc="-10" b="1">
                <a:solidFill>
                  <a:srgbClr val="0000FF"/>
                </a:solidFill>
                <a:latin typeface="Arial"/>
                <a:cs typeface="Arial"/>
              </a:rPr>
              <a:t>Đề</a:t>
            </a:r>
            <a:r>
              <a:rPr dirty="0" sz="32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tài:</a:t>
            </a:r>
            <a:r>
              <a:rPr dirty="0" sz="32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dirty="0" sz="32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dirty="0" sz="32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con</a:t>
            </a:r>
            <a:r>
              <a:rPr dirty="0" sz="32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0000FF"/>
                </a:solidFill>
                <a:latin typeface="Arial"/>
                <a:cs typeface="Arial"/>
              </a:rPr>
              <a:t>vật</a:t>
            </a:r>
            <a:r>
              <a:rPr dirty="0" sz="3200" spc="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Arial"/>
                <a:cs typeface="Arial"/>
              </a:rPr>
              <a:t>sống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Arial"/>
                <a:cs typeface="Arial"/>
              </a:rPr>
              <a:t>trong</a:t>
            </a:r>
            <a:r>
              <a:rPr dirty="0" sz="32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Arial"/>
                <a:cs typeface="Arial"/>
              </a:rPr>
              <a:t>rừng</a:t>
            </a:r>
            <a:endParaRPr sz="3200">
              <a:latin typeface="Arial"/>
              <a:cs typeface="Arial"/>
            </a:endParaRPr>
          </a:p>
          <a:p>
            <a:pPr algn="ctr" marL="204470">
              <a:lnSpc>
                <a:spcPts val="3590"/>
              </a:lnSpc>
            </a:pPr>
            <a:r>
              <a:rPr dirty="0" sz="3000" b="1">
                <a:solidFill>
                  <a:srgbClr val="0000FF"/>
                </a:solidFill>
                <a:latin typeface="Arial"/>
                <a:cs typeface="Arial"/>
              </a:rPr>
              <a:t>Lứa</a:t>
            </a:r>
            <a:r>
              <a:rPr dirty="0" sz="30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FF"/>
                </a:solidFill>
                <a:latin typeface="Arial"/>
                <a:cs typeface="Arial"/>
              </a:rPr>
              <a:t>tuổi: Mẫu</a:t>
            </a:r>
            <a:r>
              <a:rPr dirty="0" sz="30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dirty="0" sz="30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000FF"/>
                </a:solidFill>
                <a:latin typeface="Arial"/>
                <a:cs typeface="Arial"/>
              </a:rPr>
              <a:t>nhỡ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5257800"/>
            <a:ext cx="8839200" cy="1600200"/>
            <a:chOff x="304800" y="5257800"/>
            <a:chExt cx="8839200" cy="1600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865" y="5691187"/>
              <a:ext cx="8298179" cy="10968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5257800"/>
              <a:ext cx="1676399" cy="16001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400" y="5638800"/>
              <a:ext cx="990599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5867400"/>
              <a:ext cx="990600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6553198"/>
              <a:ext cx="304800" cy="30479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026920" y="1671827"/>
            <a:ext cx="6131560" cy="2214880"/>
            <a:chOff x="2026920" y="1671827"/>
            <a:chExt cx="6131560" cy="22148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3828" y="1671827"/>
              <a:ext cx="5724144" cy="10759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6920" y="3098308"/>
              <a:ext cx="5635752" cy="4129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2274" y="2660903"/>
              <a:ext cx="5343836" cy="8218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3124200"/>
              <a:ext cx="990600" cy="76200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000" y="762000"/>
            <a:ext cx="990600" cy="71932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48600" y="381000"/>
            <a:ext cx="990600" cy="7193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62"/>
            <a:ext cx="8991599" cy="6629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1500" y="3609975"/>
            <a:ext cx="4762499" cy="3248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748027" y="1697101"/>
            <a:ext cx="5765800" cy="2543175"/>
            <a:chOff x="1748027" y="1697101"/>
            <a:chExt cx="5765800" cy="2543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1734312"/>
              <a:ext cx="5730240" cy="2505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027" y="1697101"/>
              <a:ext cx="5724144" cy="250024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981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267200" cy="40576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8055" y="5248655"/>
            <a:ext cx="2505710" cy="1027430"/>
            <a:chOff x="448055" y="5248655"/>
            <a:chExt cx="2505710" cy="10274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1" y="5269991"/>
              <a:ext cx="2484120" cy="1005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5" y="5248655"/>
              <a:ext cx="2475738" cy="99936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248655" y="5172576"/>
            <a:ext cx="2484120" cy="1179830"/>
            <a:chOff x="5248655" y="5172576"/>
            <a:chExt cx="2484120" cy="11798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9991" y="5193791"/>
              <a:ext cx="2462784" cy="1158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8655" y="5172576"/>
              <a:ext cx="2456688" cy="11516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91000" cy="33225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0188" y="22859"/>
            <a:ext cx="4390305" cy="34061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3505200"/>
            <a:ext cx="3989451" cy="3352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0" y="3576701"/>
            <a:ext cx="4648199" cy="3281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230129" y="1235338"/>
            <a:ext cx="4966335" cy="3340100"/>
            <a:chOff x="2230129" y="1235338"/>
            <a:chExt cx="4966335" cy="3340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11" y="1267967"/>
              <a:ext cx="4928616" cy="3307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0129" y="1235338"/>
              <a:ext cx="4923389" cy="329956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341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456051"/>
              <a:ext cx="4571999" cy="34019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13061"/>
              <a:ext cx="4572000" cy="3414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2979" y="466344"/>
              <a:ext cx="3942283" cy="24926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828" y="22859"/>
            <a:ext cx="4330699" cy="34061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550" y="365759"/>
            <a:ext cx="3738372" cy="2578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3414776"/>
            <a:ext cx="9144000" cy="3443604"/>
            <a:chOff x="0" y="3414776"/>
            <a:chExt cx="9144000" cy="344360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14776"/>
              <a:ext cx="4419600" cy="34432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3440176"/>
              <a:ext cx="4724399" cy="34178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57148"/>
            <a:ext cx="8991600" cy="6743700"/>
            <a:chOff x="152400" y="57148"/>
            <a:chExt cx="8991600" cy="6743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57148"/>
              <a:ext cx="8991600" cy="6743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3" y="1639824"/>
              <a:ext cx="5730240" cy="22585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927" y="1605152"/>
              <a:ext cx="5724144" cy="22524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60959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25881"/>
            <a:ext cx="3621404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solidFill>
                  <a:srgbClr val="C00000"/>
                </a:solidFill>
              </a:rPr>
              <a:t>I.</a:t>
            </a:r>
            <a:r>
              <a:rPr dirty="0" sz="2800" spc="-65">
                <a:solidFill>
                  <a:srgbClr val="C00000"/>
                </a:solidFill>
              </a:rPr>
              <a:t> </a:t>
            </a:r>
            <a:r>
              <a:rPr dirty="0" sz="2800" spc="10">
                <a:solidFill>
                  <a:srgbClr val="C00000"/>
                </a:solidFill>
              </a:rPr>
              <a:t>Mục</a:t>
            </a:r>
            <a:r>
              <a:rPr dirty="0" sz="2800" spc="-50">
                <a:solidFill>
                  <a:srgbClr val="C00000"/>
                </a:solidFill>
              </a:rPr>
              <a:t> </a:t>
            </a:r>
            <a:r>
              <a:rPr dirty="0" sz="2800">
                <a:solidFill>
                  <a:srgbClr val="C00000"/>
                </a:solidFill>
              </a:rPr>
              <a:t>đích</a:t>
            </a:r>
            <a:r>
              <a:rPr dirty="0" sz="2800" spc="-30">
                <a:solidFill>
                  <a:srgbClr val="C00000"/>
                </a:solidFill>
              </a:rPr>
              <a:t> </a:t>
            </a:r>
            <a:r>
              <a:rPr dirty="0" sz="2800">
                <a:solidFill>
                  <a:srgbClr val="C00000"/>
                </a:solidFill>
              </a:rPr>
              <a:t>–</a:t>
            </a:r>
            <a:r>
              <a:rPr dirty="0" sz="2800" spc="-5">
                <a:solidFill>
                  <a:srgbClr val="C00000"/>
                </a:solidFill>
              </a:rPr>
              <a:t> </a:t>
            </a:r>
            <a:r>
              <a:rPr dirty="0" sz="2800">
                <a:solidFill>
                  <a:srgbClr val="C00000"/>
                </a:solidFill>
              </a:rPr>
              <a:t>Yêu</a:t>
            </a:r>
            <a:r>
              <a:rPr dirty="0" sz="2800" spc="-35">
                <a:solidFill>
                  <a:srgbClr val="C00000"/>
                </a:solidFill>
              </a:rPr>
              <a:t> </a:t>
            </a:r>
            <a:r>
              <a:rPr dirty="0" sz="2800" spc="-5">
                <a:solidFill>
                  <a:srgbClr val="C00000"/>
                </a:solidFill>
              </a:rPr>
              <a:t>cầu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244" y="755714"/>
            <a:ext cx="7655559" cy="617347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1.</a:t>
            </a:r>
            <a:r>
              <a:rPr dirty="0" sz="240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dirty="0" sz="24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dirty="0" sz="24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gọi</a:t>
            </a:r>
            <a:r>
              <a:rPr dirty="0" sz="2400" spc="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dirty="0" sz="24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động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vật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sống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trong</a:t>
            </a:r>
            <a:r>
              <a:rPr dirty="0" sz="24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rừng.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4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dirty="0" sz="2400" spc="-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từng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bộ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phận.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tập</a:t>
            </a:r>
            <a:r>
              <a:rPr dirty="0" sz="24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tính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của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con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vật.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dirty="0" sz="2400" spc="-7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dirty="0" sz="24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2400">
              <a:latin typeface="Arial"/>
              <a:cs typeface="Arial"/>
            </a:endParaRPr>
          </a:p>
          <a:p>
            <a:pPr marL="195580" marR="508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kĩ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năng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thảo</a:t>
            </a:r>
            <a:r>
              <a:rPr dirty="0" sz="24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luận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nhóm</a:t>
            </a:r>
            <a:r>
              <a:rPr dirty="0" sz="24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2400" spc="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trả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lời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câu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hỏi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của cô </a:t>
            </a:r>
            <a:r>
              <a:rPr dirty="0" sz="2400" spc="-6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to,</a:t>
            </a:r>
            <a:r>
              <a:rPr dirty="0" sz="24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rõ.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4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kĩ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năng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quan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sát,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phân</a:t>
            </a:r>
            <a:r>
              <a:rPr dirty="0" sz="24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tích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so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sánh.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dirty="0" sz="240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dirty="0" sz="24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z="24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hứng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thú</a:t>
            </a:r>
            <a:r>
              <a:rPr dirty="0" sz="24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với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buổi</a:t>
            </a:r>
            <a:r>
              <a:rPr dirty="0" sz="24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học.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z="24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yêu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bảo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vệ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các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con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vật.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5" b="1">
                <a:solidFill>
                  <a:srgbClr val="C00000"/>
                </a:solidFill>
                <a:latin typeface="Arial"/>
                <a:cs typeface="Arial"/>
              </a:rPr>
              <a:t>II.</a:t>
            </a:r>
            <a:r>
              <a:rPr dirty="0" sz="2800" spc="-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Arial"/>
                <a:cs typeface="Arial"/>
              </a:rPr>
              <a:t>Chuẩn</a:t>
            </a:r>
            <a:r>
              <a:rPr dirty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C00000"/>
                </a:solidFill>
                <a:latin typeface="Arial"/>
                <a:cs typeface="Arial"/>
              </a:rPr>
              <a:t>bị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95"/>
              </a:spcBef>
              <a:buChar char="-"/>
              <a:tabLst>
                <a:tab pos="195580" algn="l"/>
              </a:tabLst>
            </a:pP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án</a:t>
            </a:r>
            <a:r>
              <a:rPr dirty="0" sz="24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điện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tử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Lô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tô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con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vật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để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6847" y="2220"/>
            <a:ext cx="2418830" cy="24133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1248" y="2220"/>
            <a:ext cx="2418830" cy="24133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248" y="4421820"/>
            <a:ext cx="2418830" cy="24133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6847" y="4117020"/>
            <a:ext cx="2418830" cy="24133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9848" y="2220"/>
            <a:ext cx="2418830" cy="24133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5048" y="4421820"/>
            <a:ext cx="2418830" cy="24133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81600" y="609600"/>
            <a:ext cx="914400" cy="952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8200" y="4191000"/>
            <a:ext cx="914400" cy="9525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2800" y="4267200"/>
            <a:ext cx="914400" cy="952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1600" y="1143000"/>
            <a:ext cx="914400" cy="9525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3800" y="1828800"/>
            <a:ext cx="914400" cy="9525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600" y="4267200"/>
            <a:ext cx="914400" cy="9525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56388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4724399"/>
              <a:ext cx="914400" cy="952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5333999"/>
              <a:ext cx="914400" cy="95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5562599"/>
              <a:ext cx="914400" cy="95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343399"/>
              <a:ext cx="914400" cy="95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5333999"/>
              <a:ext cx="914400" cy="952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5905499"/>
              <a:ext cx="914400" cy="9524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3" y="4574110"/>
              <a:ext cx="2645593" cy="22625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6847" y="2220"/>
              <a:ext cx="2418830" cy="24133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3" y="307011"/>
              <a:ext cx="2645593" cy="23379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4526" y="4421820"/>
              <a:ext cx="2569945" cy="24133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2200" y="0"/>
              <a:ext cx="1714500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0" y="0"/>
              <a:ext cx="1714500" cy="762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0600" y="6095998"/>
              <a:ext cx="1714500" cy="762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8400" y="6095998"/>
              <a:ext cx="1714500" cy="762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200399"/>
              <a:ext cx="914400" cy="9525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1295400"/>
              <a:ext cx="914400" cy="952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1143000"/>
              <a:ext cx="914400" cy="9525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2971799"/>
              <a:ext cx="914400" cy="9525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5257799"/>
              <a:ext cx="914400" cy="952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333999"/>
              <a:ext cx="914400" cy="9525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762000"/>
              <a:ext cx="914400" cy="9525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609600"/>
              <a:ext cx="914400" cy="9525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228599"/>
              <a:ext cx="914400" cy="952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304799"/>
              <a:ext cx="914400" cy="9525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181599"/>
              <a:ext cx="914400" cy="9525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5105399"/>
              <a:ext cx="914400" cy="9525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914400"/>
              <a:ext cx="914400" cy="9525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609600"/>
              <a:ext cx="914400" cy="9525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1676399"/>
              <a:ext cx="914400" cy="9525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981199"/>
              <a:ext cx="914400" cy="9525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114799"/>
              <a:ext cx="914400" cy="9525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4343399"/>
              <a:ext cx="914400" cy="9525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4343399"/>
              <a:ext cx="914400" cy="9525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4343399"/>
              <a:ext cx="914400" cy="9525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3733799"/>
              <a:ext cx="914399" cy="9525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2057399"/>
              <a:ext cx="914400" cy="9525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304799"/>
              <a:ext cx="914400" cy="9525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304799"/>
              <a:ext cx="914400" cy="9525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9799"/>
              <a:ext cx="914400" cy="9525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971799"/>
              <a:ext cx="990600" cy="99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264" y="1632204"/>
            <a:ext cx="5399532" cy="30906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10"/>
              </a:spcBef>
            </a:pPr>
            <a:r>
              <a:rPr dirty="0"/>
              <a:t>Hát:</a:t>
            </a:r>
            <a:r>
              <a:rPr dirty="0" spc="-70"/>
              <a:t> </a:t>
            </a:r>
            <a:r>
              <a:rPr dirty="0"/>
              <a:t>Đố</a:t>
            </a:r>
            <a:r>
              <a:rPr dirty="0" spc="-65"/>
              <a:t> </a:t>
            </a:r>
            <a:r>
              <a:rPr dirty="0" spc="5"/>
              <a:t>bạn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990600" cy="7193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381000"/>
            <a:ext cx="990600" cy="7193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191000"/>
            <a:ext cx="990600" cy="7193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0" y="4191000"/>
            <a:ext cx="990600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304800"/>
            <a:ext cx="990600" cy="719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4343400"/>
            <a:ext cx="990600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831" y="5812631"/>
            <a:ext cx="642937" cy="6215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9" y="1338072"/>
              <a:ext cx="6010656" cy="2615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027" y="1302003"/>
              <a:ext cx="6003290" cy="2609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5791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3384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0" y="0"/>
            <a:ext cx="6477000" cy="6812280"/>
            <a:chOff x="2667000" y="0"/>
            <a:chExt cx="6477000" cy="6812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3429062"/>
              <a:ext cx="4572000" cy="33828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0"/>
              <a:ext cx="4419599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lavanhung</dc:creator>
  <dc:title>Đề tài : X¸c ®Þnh vÞ trÝ cña ®å vËt so víi b¶n th©n trÎ</dc:title>
  <dcterms:created xsi:type="dcterms:W3CDTF">2021-04-11T21:13:48Z</dcterms:created>
  <dcterms:modified xsi:type="dcterms:W3CDTF">2021-04-11T21:13:48Z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