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9" r:id="rId3"/>
    <p:sldId id="281" r:id="rId4"/>
    <p:sldId id="288" r:id="rId5"/>
    <p:sldId id="289" r:id="rId6"/>
    <p:sldId id="284" r:id="rId7"/>
    <p:sldId id="285" r:id="rId8"/>
    <p:sldId id="286" r:id="rId9"/>
    <p:sldId id="287" r:id="rId10"/>
    <p:sldId id="293" r:id="rId11"/>
    <p:sldId id="282" r:id="rId12"/>
    <p:sldId id="272" r:id="rId13"/>
    <p:sldId id="290" r:id="rId14"/>
    <p:sldId id="291" r:id="rId15"/>
    <p:sldId id="278" r:id="rId16"/>
    <p:sldId id="292" r:id="rId17"/>
    <p:sldId id="294" r:id="rId18"/>
    <p:sldId id="279" r:id="rId19"/>
  </p:sldIdLst>
  <p:sldSz cx="9144000" cy="6858000" type="screen4x3"/>
  <p:notesSz cx="6735763" cy="98663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B636D-6018-476D-8E7F-1E842269A792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F3A7-9F9A-4D69-A3AF-2F8D8C9E2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B636D-6018-476D-8E7F-1E842269A792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F3A7-9F9A-4D69-A3AF-2F8D8C9E2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B636D-6018-476D-8E7F-1E842269A792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F3A7-9F9A-4D69-A3AF-2F8D8C9E2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B636D-6018-476D-8E7F-1E842269A792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F3A7-9F9A-4D69-A3AF-2F8D8C9E2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B636D-6018-476D-8E7F-1E842269A792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F3A7-9F9A-4D69-A3AF-2F8D8C9E2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B636D-6018-476D-8E7F-1E842269A792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F3A7-9F9A-4D69-A3AF-2F8D8C9E2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B636D-6018-476D-8E7F-1E842269A792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F3A7-9F9A-4D69-A3AF-2F8D8C9E2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B636D-6018-476D-8E7F-1E842269A792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F3A7-9F9A-4D69-A3AF-2F8D8C9E2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B636D-6018-476D-8E7F-1E842269A792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F3A7-9F9A-4D69-A3AF-2F8D8C9E2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B636D-6018-476D-8E7F-1E842269A792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F3A7-9F9A-4D69-A3AF-2F8D8C9E2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B636D-6018-476D-8E7F-1E842269A792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F3A7-9F9A-4D69-A3AF-2F8D8C9E2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B636D-6018-476D-8E7F-1E842269A792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FF3A7-9F9A-4D69-A3AF-2F8D8C9E2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chi%20van%20xinh%20dep\MGN%20B5\PP\vong%20doi%20cua%20buom.wmv" TargetMode="Externa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chi%20van%20xinh%20dep\MGN%20B5\PP\vong%20doi%20cua%20buom.wmv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rang bi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28728" y="500042"/>
            <a:ext cx="69294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BẮC TỪ LIÊM</a:t>
            </a:r>
          </a:p>
          <a:p>
            <a:pPr algn="ctr"/>
            <a:r>
              <a:rPr lang="en-US" sz="2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TRƯỜNG MẦM NON THỤY PHƯƠNG</a:t>
            </a:r>
            <a:endParaRPr lang="en-US" sz="20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71604" y="1857364"/>
            <a:ext cx="657229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HOẠT ĐỘNG KHÁM PHÁ</a:t>
            </a:r>
          </a:p>
          <a:p>
            <a:pPr algn="ctr"/>
            <a:r>
              <a:rPr lang="en-US" sz="24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LĨNH VỰC PHÁT TRIỂN NHẬN THỨC</a:t>
            </a:r>
          </a:p>
          <a:p>
            <a:pPr algn="ctr"/>
            <a:endParaRPr lang="en-US" sz="24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Vòng đời của bướm</a:t>
            </a:r>
          </a:p>
          <a:p>
            <a:endParaRPr lang="en-US" sz="24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Người dạy      : Nguyễn Thị Hồng Vân</a:t>
            </a: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ảnh có liên qu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9524"/>
            <a:ext cx="7620000" cy="684847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rang bi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71604" y="571480"/>
            <a:ext cx="63579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Xem video: Vòng đời của bướm</a:t>
            </a:r>
          </a:p>
        </p:txBody>
      </p:sp>
      <p:pic>
        <p:nvPicPr>
          <p:cNvPr id="5" name="vong doi cua buom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42910" y="1785925"/>
            <a:ext cx="7786742" cy="4380043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rang bi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57290" y="1000108"/>
            <a:ext cx="6357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Trò chơi: Bé cùng thử tài</a:t>
            </a:r>
            <a:endParaRPr lang="en-US" sz="36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Kết quả hình ảnh cho vong doi cua bu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429124" cy="3500438"/>
          </a:xfrm>
          <a:prstGeom prst="rect">
            <a:avLst/>
          </a:prstGeom>
          <a:noFill/>
        </p:spPr>
      </p:pic>
      <p:pic>
        <p:nvPicPr>
          <p:cNvPr id="3" name="Picture 2" descr="Hình ảnh có liên qu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403" y="0"/>
            <a:ext cx="4686697" cy="3500438"/>
          </a:xfrm>
          <a:prstGeom prst="rect">
            <a:avLst/>
          </a:prstGeom>
          <a:noFill/>
        </p:spPr>
      </p:pic>
      <p:pic>
        <p:nvPicPr>
          <p:cNvPr id="4" name="Picture 2" descr="Kết quả hình ảnh cho vong doi cua buo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" y="3553734"/>
            <a:ext cx="4500561" cy="3304266"/>
          </a:xfrm>
          <a:prstGeom prst="rect">
            <a:avLst/>
          </a:prstGeom>
          <a:noFill/>
        </p:spPr>
      </p:pic>
      <p:pic>
        <p:nvPicPr>
          <p:cNvPr id="5" name="Picture 2" descr="Kết quả hình ảnh cho vong doi cua buom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3438" y="3500438"/>
            <a:ext cx="4500562" cy="3357562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ình ảnh có liên qu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72000" cy="3429000"/>
          </a:xfrm>
          <a:prstGeom prst="rect">
            <a:avLst/>
          </a:prstGeom>
          <a:noFill/>
        </p:spPr>
      </p:pic>
      <p:pic>
        <p:nvPicPr>
          <p:cNvPr id="3" name="Picture 2" descr="Hình ảnh có liên qu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0"/>
            <a:ext cx="4572000" cy="3429000"/>
          </a:xfrm>
          <a:prstGeom prst="rect">
            <a:avLst/>
          </a:prstGeom>
          <a:noFill/>
        </p:spPr>
      </p:pic>
      <p:pic>
        <p:nvPicPr>
          <p:cNvPr id="4" name="Picture 3" descr="Hình ảnh có liên qu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429000"/>
            <a:ext cx="4572000" cy="3429000"/>
          </a:xfrm>
          <a:prstGeom prst="rect">
            <a:avLst/>
          </a:prstGeom>
          <a:noFill/>
        </p:spPr>
      </p:pic>
      <p:pic>
        <p:nvPicPr>
          <p:cNvPr id="5" name="Picture 2" descr="Hình ảnh có liên qu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429000"/>
            <a:ext cx="4572000" cy="3429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rang bi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71604" y="571480"/>
            <a:ext cx="6357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Tô màu con bướm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Kết quả hình ảnh cho tô mau con buom con bu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584" y="0"/>
            <a:ext cx="7632848" cy="676270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ình ảnh có liên qu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528" y="188640"/>
            <a:ext cx="8496944" cy="64236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3783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6972300"/>
            <a:chOff x="0" y="0"/>
            <a:chExt cx="5760" cy="4392"/>
          </a:xfrm>
        </p:grpSpPr>
        <p:pic>
          <p:nvPicPr>
            <p:cNvPr id="37893" name="Picture 4" descr="nha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60" cy="4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894" name="Picture 6" descr="fduende3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2" y="2064"/>
              <a:ext cx="1265" cy="2001"/>
            </a:xfrm>
            <a:prstGeom prst="rect">
              <a:avLst/>
            </a:prstGeom>
            <a:noFill/>
          </p:spPr>
        </p:pic>
      </p:grpSp>
      <p:sp>
        <p:nvSpPr>
          <p:cNvPr id="37895" name="WordArt 7" descr="White marble"/>
          <p:cNvSpPr>
            <a:spLocks noChangeArrowheads="1" noChangeShapeType="1" noTextEdit="1"/>
          </p:cNvSpPr>
          <p:nvPr/>
        </p:nvSpPr>
        <p:spPr bwMode="auto">
          <a:xfrm>
            <a:off x="1828800" y="2514600"/>
            <a:ext cx="51816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4"/>
                  <a:srcRect/>
                  <a:tile tx="0" ty="0" sx="100000" sy="100000" flip="none" algn="tl"/>
                </a:blipFill>
                <a:latin typeface="Arial Black"/>
              </a:rPr>
              <a:t>KÍNH CHÀO CÁC CÔ VÀ CÁC CON</a:t>
            </a:r>
          </a:p>
        </p:txBody>
      </p:sp>
      <p:sp>
        <p:nvSpPr>
          <p:cNvPr id="37896" name="WordArt 8"/>
          <p:cNvSpPr>
            <a:spLocks noChangeArrowheads="1" noChangeShapeType="1" noTextEdit="1"/>
          </p:cNvSpPr>
          <p:nvPr/>
        </p:nvSpPr>
        <p:spPr bwMode="auto">
          <a:xfrm rot="-156122">
            <a:off x="1289050" y="3732213"/>
            <a:ext cx="6172200" cy="14478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28569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556122" scaled="1"/>
                </a:gradFill>
                <a:latin typeface="Arial Unicode MS"/>
                <a:ea typeface="Arial Unicode MS"/>
                <a:cs typeface="Arial Unicode MS"/>
              </a:rPr>
              <a:t>CHÚC CÁC CÔ VÀ CÁC CON KHỎE MẠNH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5" grpId="0" animBg="1"/>
      <p:bldP spid="3789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rang bi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71604" y="571480"/>
            <a:ext cx="63579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Xem video: Vòng đời của bướm</a:t>
            </a:r>
          </a:p>
        </p:txBody>
      </p:sp>
      <p:pic>
        <p:nvPicPr>
          <p:cNvPr id="5" name="vong doi cua buom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42910" y="1785925"/>
            <a:ext cx="7786742" cy="4380043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Kết quả hình ảnh cho vong doi cua bu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631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Hình ảnh có liên qu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82100" cy="6991350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Hình ảnh có liên qu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821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Kết quả hình ảnh cho vong doi cua bu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85860"/>
            <a:ext cx="9144000" cy="4251962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Kết quả hình ảnh cho vong doi cua bu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"/>
            <a:ext cx="9144000" cy="6858002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ình ảnh có liên qu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ình ảnh có liên qu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4&quot;/&gt;&lt;/object&gt;&lt;object type=&quot;3&quot; unique_id=&quot;10083&quot;&gt;&lt;property id=&quot;20148&quot; value=&quot;5&quot;/&gt;&lt;property id=&quot;20300&quot; value=&quot;Slide 2&quot;/&gt;&lt;property id=&quot;20307&quot; value=&quot;269&quot;/&gt;&lt;/object&gt;&lt;object type=&quot;3&quot; unique_id=&quot;10086&quot;&gt;&lt;property id=&quot;20148&quot; value=&quot;5&quot;/&gt;&lt;property id=&quot;20300&quot; value=&quot;Slide 12&quot;/&gt;&lt;property id=&quot;20307&quot; value=&quot;272&quot;/&gt;&lt;/object&gt;&lt;object type=&quot;3&quot; unique_id=&quot;10243&quot;&gt;&lt;property id=&quot;20148&quot; value=&quot;5&quot;/&gt;&lt;property id=&quot;20300&quot; value=&quot;Slide 15&quot;/&gt;&lt;property id=&quot;20307&quot; value=&quot;278&quot;/&gt;&lt;/object&gt;&lt;object type=&quot;3&quot; unique_id=&quot;10305&quot;&gt;&lt;property id=&quot;20148&quot; value=&quot;5&quot;/&gt;&lt;property id=&quot;20300&quot; value=&quot;Slide 17&quot;/&gt;&lt;property id=&quot;20307&quot; value=&quot;279&quot;/&gt;&lt;/object&gt;&lt;object type=&quot;3&quot; unique_id=&quot;10424&quot;&gt;&lt;property id=&quot;20148&quot; value=&quot;5&quot;/&gt;&lt;property id=&quot;20300&quot; value=&quot;Slide 11&quot;/&gt;&lt;property id=&quot;20307&quot; value=&quot;282&quot;/&gt;&lt;/object&gt;&lt;object type=&quot;3&quot; unique_id=&quot;10426&quot;&gt;&lt;property id=&quot;20148&quot; value=&quot;5&quot;/&gt;&lt;property id=&quot;20300&quot; value=&quot;Slide 3&quot;/&gt;&lt;property id=&quot;20307&quot; value=&quot;281&quot;/&gt;&lt;/object&gt;&lt;object type=&quot;3&quot; unique_id=&quot;10427&quot;&gt;&lt;property id=&quot;20148&quot; value=&quot;5&quot;/&gt;&lt;property id=&quot;20300&quot; value=&quot;Slide 4&quot;/&gt;&lt;property id=&quot;20307&quot; value=&quot;288&quot;/&gt;&lt;/object&gt;&lt;object type=&quot;3&quot; unique_id=&quot;10428&quot;&gt;&lt;property id=&quot;20148&quot; value=&quot;5&quot;/&gt;&lt;property id=&quot;20300&quot; value=&quot;Slide 6&quot;/&gt;&lt;property id=&quot;20307&quot; value=&quot;284&quot;/&gt;&lt;/object&gt;&lt;object type=&quot;3&quot; unique_id=&quot;10429&quot;&gt;&lt;property id=&quot;20148&quot; value=&quot;5&quot;/&gt;&lt;property id=&quot;20300&quot; value=&quot;Slide 7&quot;/&gt;&lt;property id=&quot;20307&quot; value=&quot;285&quot;/&gt;&lt;/object&gt;&lt;object type=&quot;3&quot; unique_id=&quot;10430&quot;&gt;&lt;property id=&quot;20148&quot; value=&quot;5&quot;/&gt;&lt;property id=&quot;20300&quot; value=&quot;Slide 8&quot;/&gt;&lt;property id=&quot;20307&quot; value=&quot;286&quot;/&gt;&lt;/object&gt;&lt;object type=&quot;3&quot; unique_id=&quot;10431&quot;&gt;&lt;property id=&quot;20148&quot; value=&quot;5&quot;/&gt;&lt;property id=&quot;20300&quot; value=&quot;Slide 9&quot;/&gt;&lt;property id=&quot;20307&quot; value=&quot;287&quot;/&gt;&lt;/object&gt;&lt;object type=&quot;3&quot; unique_id=&quot;10604&quot;&gt;&lt;property id=&quot;20148&quot; value=&quot;5&quot;/&gt;&lt;property id=&quot;20300&quot; value=&quot;Slide 5&quot;/&gt;&lt;property id=&quot;20307&quot; value=&quot;289&quot;/&gt;&lt;/object&gt;&lt;object type=&quot;3&quot; unique_id=&quot;10605&quot;&gt;&lt;property id=&quot;20148&quot; value=&quot;5&quot;/&gt;&lt;property id=&quot;20300&quot; value=&quot;Slide 13&quot;/&gt;&lt;property id=&quot;20307&quot; value=&quot;290&quot;/&gt;&lt;/object&gt;&lt;object type=&quot;3&quot; unique_id=&quot;10606&quot;&gt;&lt;property id=&quot;20148&quot; value=&quot;5&quot;/&gt;&lt;property id=&quot;20300&quot; value=&quot;Slide 14&quot;/&gt;&lt;property id=&quot;20307&quot; value=&quot;291&quot;/&gt;&lt;/object&gt;&lt;object type=&quot;3&quot; unique_id=&quot;10680&quot;&gt;&lt;property id=&quot;20148&quot; value=&quot;5&quot;/&gt;&lt;property id=&quot;20300&quot; value=&quot;Slide 16&quot;/&gt;&lt;property id=&quot;20307&quot; value=&quot;292&quot;/&gt;&lt;/object&gt;&lt;object type=&quot;3&quot; unique_id=&quot;10776&quot;&gt;&lt;property id=&quot;20148&quot; value=&quot;5&quot;/&gt;&lt;property id=&quot;20300&quot; value=&quot;Slide 10&quot;/&gt;&lt;property id=&quot;20307&quot; value=&quot;29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77</Words>
  <Application>Microsoft Office PowerPoint</Application>
  <PresentationFormat>On-screen Show (4:3)</PresentationFormat>
  <Paragraphs>19</Paragraphs>
  <Slides>18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</dc:creator>
  <cp:lastModifiedBy>Nguyen</cp:lastModifiedBy>
  <cp:revision>26</cp:revision>
  <cp:lastPrinted>2018-01-30T02:26:03Z</cp:lastPrinted>
  <dcterms:created xsi:type="dcterms:W3CDTF">2017-09-13T14:26:14Z</dcterms:created>
  <dcterms:modified xsi:type="dcterms:W3CDTF">2018-01-30T02:33:40Z</dcterms:modified>
</cp:coreProperties>
</file>