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  <p:embeddedFontLst>
    <p:embeddedFont>
      <p:font typeface="Arial" panose="00000000000000000000" pitchFamily="34" charset="1"/>
      <p:regular r:id="rId34"/>
      <p:bold r:id="rId33"/>
      <p:italic r:id="rId36"/>
    </p:embeddedFont>
    <p:embeddedFont>
      <p:font typeface="Times New Roman" panose="00000000000000000000" pitchFamily="18" charset="1"/>
      <p:regular r:id="rId32"/>
      <p:bold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font" Target="fonts/font1.fntdata"/><Relationship Id="rId33" Type="http://schemas.openxmlformats.org/officeDocument/2006/relationships/font" Target="fonts/font2.fntdata"/><Relationship Id="rId34" Type="http://schemas.openxmlformats.org/officeDocument/2006/relationships/font" Target="fonts/font3.fntdata"/><Relationship Id="rId35" Type="http://schemas.openxmlformats.org/officeDocument/2006/relationships/font" Target="fonts/font4.fntdata"/><Relationship Id="rId36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43000"/>
            <a:ext cx="8991600" cy="3733800"/>
          </a:xfrm>
          <a:custGeom>
            <a:avLst/>
            <a:gdLst/>
            <a:ahLst/>
            <a:cxnLst/>
            <a:rect l="l" t="t" r="r" b="b"/>
            <a:pathLst>
              <a:path w="8991600" h="3733800">
                <a:moveTo>
                  <a:pt x="8991600" y="0"/>
                </a:moveTo>
                <a:lnTo>
                  <a:pt x="0" y="0"/>
                </a:lnTo>
                <a:lnTo>
                  <a:pt x="0" y="3733800"/>
                </a:lnTo>
                <a:lnTo>
                  <a:pt x="8991600" y="3733800"/>
                </a:lnTo>
                <a:lnTo>
                  <a:pt x="89916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167511"/>
            <a:ext cx="3315335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658493"/>
            <a:ext cx="565848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5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59.jpg"/><Relationship Id="rId4" Type="http://schemas.openxmlformats.org/officeDocument/2006/relationships/image" Target="../media/image5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5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52.png"/><Relationship Id="rId4" Type="http://schemas.openxmlformats.org/officeDocument/2006/relationships/image" Target="../media/image6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.png"/><Relationship Id="rId5" Type="http://schemas.openxmlformats.org/officeDocument/2006/relationships/image" Target="../media/image51.png"/><Relationship Id="rId6" Type="http://schemas.openxmlformats.org/officeDocument/2006/relationships/image" Target="../media/image3.png"/><Relationship Id="rId7" Type="http://schemas.openxmlformats.org/officeDocument/2006/relationships/image" Target="../media/image6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5" Type="http://schemas.openxmlformats.org/officeDocument/2006/relationships/image" Target="../media/image67.jpg"/><Relationship Id="rId6" Type="http://schemas.openxmlformats.org/officeDocument/2006/relationships/image" Target="../media/image6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51.png"/><Relationship Id="rId4" Type="http://schemas.openxmlformats.org/officeDocument/2006/relationships/image" Target="../media/image70.png"/><Relationship Id="rId5" Type="http://schemas.openxmlformats.org/officeDocument/2006/relationships/image" Target="../media/image6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63.png"/><Relationship Id="rId18" Type="http://schemas.openxmlformats.org/officeDocument/2006/relationships/image" Target="../media/image5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5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2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5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427" y="1404366"/>
            <a:ext cx="3970401" cy="13963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7164" y="6621164"/>
            <a:ext cx="229195" cy="2215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28600"/>
            <a:ext cx="884555" cy="6610350"/>
            <a:chOff x="0" y="228600"/>
            <a:chExt cx="884555" cy="6610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" y="6562723"/>
              <a:ext cx="285750" cy="276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8600"/>
              <a:ext cx="884237" cy="63500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8012" y="16446"/>
            <a:ext cx="861028" cy="65128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653" y="717688"/>
            <a:ext cx="351692" cy="3826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0053" y="5137287"/>
            <a:ext cx="351692" cy="3826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82254" y="4222887"/>
            <a:ext cx="351692" cy="3826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61207" y="32321"/>
            <a:ext cx="7000875" cy="2287270"/>
            <a:chOff x="861207" y="32321"/>
            <a:chExt cx="7000875" cy="22872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5053" y="1936888"/>
              <a:ext cx="351692" cy="382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207" y="32321"/>
              <a:ext cx="7000282" cy="196508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45844" y="2552731"/>
            <a:ext cx="7119620" cy="258762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Dạy</a:t>
            </a:r>
            <a:r>
              <a:rPr dirty="0" sz="2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VĐ</a:t>
            </a:r>
            <a:r>
              <a:rPr dirty="0" sz="28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Đếm</a:t>
            </a:r>
            <a:r>
              <a:rPr dirty="0" sz="2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sao.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dirty="0" sz="28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hát: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000FF"/>
                </a:solidFill>
                <a:latin typeface="Arial"/>
                <a:cs typeface="Arial"/>
              </a:rPr>
              <a:t>Tia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nắng,</a:t>
            </a:r>
            <a:r>
              <a:rPr dirty="0" sz="28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hạt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mưa.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</a:pPr>
            <a:r>
              <a:rPr dirty="0" sz="2800" spc="-50" b="1">
                <a:solidFill>
                  <a:srgbClr val="0000FF"/>
                </a:solidFill>
                <a:latin typeface="Arial"/>
                <a:cs typeface="Arial"/>
              </a:rPr>
              <a:t>Trò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chơi: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giai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điệu,</a:t>
            </a:r>
            <a:r>
              <a:rPr dirty="0" sz="28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đoán</a:t>
            </a:r>
            <a:r>
              <a:rPr dirty="0" sz="28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tên bài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 hát</a:t>
            </a:r>
            <a:r>
              <a:rPr dirty="0" sz="2800" spc="-5">
                <a:latin typeface="Arial"/>
                <a:cs typeface="Arial"/>
              </a:rPr>
              <a:t>. </a:t>
            </a:r>
            <a:r>
              <a:rPr dirty="0" sz="2800" spc="-760"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Lứa</a:t>
            </a:r>
            <a:r>
              <a:rPr dirty="0" sz="28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tuổi:</a:t>
            </a:r>
            <a:r>
              <a:rPr dirty="0" sz="2800" spc="15" b="1">
                <a:solidFill>
                  <a:srgbClr val="0000FF"/>
                </a:solidFill>
                <a:latin typeface="Arial"/>
                <a:cs typeface="Arial"/>
              </a:rPr>
              <a:t> Mẫu</a:t>
            </a:r>
            <a:r>
              <a:rPr dirty="0" sz="28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dirty="0" sz="28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lớn.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4989576"/>
            <a:ext cx="1827530" cy="1868805"/>
            <a:chOff x="0" y="4989576"/>
            <a:chExt cx="1827530" cy="186880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4989576"/>
              <a:ext cx="1522476" cy="18684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25" y="6334125"/>
              <a:ext cx="285750" cy="276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49501" cy="167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19800"/>
            <a:chOff x="0" y="0"/>
            <a:chExt cx="91440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01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49501" cy="1676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844" y="6275323"/>
            <a:ext cx="65760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dirty="0" u="none" sz="2400" spc="-50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“Nắng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sớm”</a:t>
            </a:r>
            <a:r>
              <a:rPr dirty="0" u="none" sz="2400" spc="-3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dirty="0" u="none" sz="2400" spc="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dirty="0" u="none" sz="2400" spc="-1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sĩ</a:t>
            </a:r>
            <a:r>
              <a:rPr dirty="0" u="none" sz="2400" spc="-2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Hàn</a:t>
            </a:r>
            <a:r>
              <a:rPr dirty="0" u="none" sz="2400" spc="-2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Ngọc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 Bích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25" y="6334125"/>
              <a:ext cx="285750" cy="276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49501" cy="1676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553198"/>
              <a:ext cx="304800" cy="3047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" y="5867400"/>
              <a:ext cx="914400" cy="638175"/>
            </a:xfrm>
            <a:custGeom>
              <a:avLst/>
              <a:gdLst/>
              <a:ahLst/>
              <a:cxnLst/>
              <a:rect l="l" t="t" r="r" b="b"/>
              <a:pathLst>
                <a:path w="914400" h="638175">
                  <a:moveTo>
                    <a:pt x="228600" y="0"/>
                  </a:moveTo>
                  <a:lnTo>
                    <a:pt x="0" y="319087"/>
                  </a:lnTo>
                  <a:lnTo>
                    <a:pt x="228600" y="638175"/>
                  </a:lnTo>
                  <a:lnTo>
                    <a:pt x="228600" y="478624"/>
                  </a:lnTo>
                  <a:lnTo>
                    <a:pt x="914400" y="478624"/>
                  </a:lnTo>
                  <a:lnTo>
                    <a:pt x="914400" y="159537"/>
                  </a:lnTo>
                  <a:lnTo>
                    <a:pt x="228600" y="15953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400" y="5867400"/>
              <a:ext cx="914400" cy="638175"/>
            </a:xfrm>
            <a:custGeom>
              <a:avLst/>
              <a:gdLst/>
              <a:ahLst/>
              <a:cxnLst/>
              <a:rect l="l" t="t" r="r" b="b"/>
              <a:pathLst>
                <a:path w="914400" h="638175">
                  <a:moveTo>
                    <a:pt x="0" y="319087"/>
                  </a:moveTo>
                  <a:lnTo>
                    <a:pt x="228600" y="0"/>
                  </a:lnTo>
                  <a:lnTo>
                    <a:pt x="228600" y="159537"/>
                  </a:lnTo>
                  <a:lnTo>
                    <a:pt x="914400" y="159537"/>
                  </a:lnTo>
                  <a:lnTo>
                    <a:pt x="914400" y="478624"/>
                  </a:lnTo>
                  <a:lnTo>
                    <a:pt x="228600" y="478624"/>
                  </a:lnTo>
                  <a:lnTo>
                    <a:pt x="228600" y="638175"/>
                  </a:lnTo>
                  <a:lnTo>
                    <a:pt x="0" y="3190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86605" cy="3443604"/>
            <a:chOff x="0" y="0"/>
            <a:chExt cx="4586605" cy="34436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472"/>
              <a:ext cx="3962400" cy="26668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63"/>
            <a:ext cx="3962400" cy="2666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63"/>
            <a:ext cx="3962400" cy="266669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304672"/>
              <a:ext cx="3962400" cy="26668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9000"/>
                  </a:lnTo>
                  <a:lnTo>
                    <a:pt x="4572000" y="3429000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9000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200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7776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11" y="0"/>
                  </a:moveTo>
                  <a:lnTo>
                    <a:pt x="4571936" y="0"/>
                  </a:lnTo>
                  <a:lnTo>
                    <a:pt x="4571936" y="28638"/>
                  </a:lnTo>
                  <a:lnTo>
                    <a:pt x="4571936" y="3429063"/>
                  </a:lnTo>
                  <a:lnTo>
                    <a:pt x="28511" y="3429063"/>
                  </a:lnTo>
                  <a:lnTo>
                    <a:pt x="28511" y="28638"/>
                  </a:lnTo>
                  <a:lnTo>
                    <a:pt x="4571936" y="28638"/>
                  </a:lnTo>
                  <a:lnTo>
                    <a:pt x="4571936" y="63"/>
                  </a:lnTo>
                  <a:lnTo>
                    <a:pt x="28511" y="63"/>
                  </a:lnTo>
                  <a:lnTo>
                    <a:pt x="14224" y="0"/>
                  </a:lnTo>
                  <a:lnTo>
                    <a:pt x="0" y="63"/>
                  </a:lnTo>
                  <a:lnTo>
                    <a:pt x="0" y="28638"/>
                  </a:lnTo>
                  <a:lnTo>
                    <a:pt x="14224" y="28638"/>
                  </a:lnTo>
                  <a:lnTo>
                    <a:pt x="14224" y="3429063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24" y="3443351"/>
                  </a:lnTo>
                  <a:lnTo>
                    <a:pt x="28511" y="3443351"/>
                  </a:lnTo>
                  <a:lnTo>
                    <a:pt x="4571936" y="3443351"/>
                  </a:lnTo>
                  <a:lnTo>
                    <a:pt x="4586211" y="3443351"/>
                  </a:lnTo>
                  <a:lnTo>
                    <a:pt x="4586211" y="3429063"/>
                  </a:lnTo>
                  <a:lnTo>
                    <a:pt x="4586211" y="28638"/>
                  </a:lnTo>
                  <a:lnTo>
                    <a:pt x="4586211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87" y="0"/>
                  </a:move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86224" y="3443351"/>
                  </a:lnTo>
                  <a:lnTo>
                    <a:pt x="4586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62484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86605" cy="3443604"/>
            <a:chOff x="0" y="0"/>
            <a:chExt cx="4586605" cy="34436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472"/>
              <a:ext cx="3962400" cy="26668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63"/>
            <a:ext cx="3962400" cy="2666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63"/>
            <a:ext cx="3962400" cy="266669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304672"/>
              <a:ext cx="3962400" cy="26668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9000"/>
                  </a:lnTo>
                  <a:lnTo>
                    <a:pt x="4572000" y="3429000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9000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200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7776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11" y="0"/>
                  </a:moveTo>
                  <a:lnTo>
                    <a:pt x="4571936" y="0"/>
                  </a:lnTo>
                  <a:lnTo>
                    <a:pt x="4571936" y="28638"/>
                  </a:lnTo>
                  <a:lnTo>
                    <a:pt x="4571936" y="3429063"/>
                  </a:lnTo>
                  <a:lnTo>
                    <a:pt x="28511" y="3429063"/>
                  </a:lnTo>
                  <a:lnTo>
                    <a:pt x="28511" y="28638"/>
                  </a:lnTo>
                  <a:lnTo>
                    <a:pt x="4571936" y="28638"/>
                  </a:lnTo>
                  <a:lnTo>
                    <a:pt x="4571936" y="63"/>
                  </a:lnTo>
                  <a:lnTo>
                    <a:pt x="28511" y="63"/>
                  </a:lnTo>
                  <a:lnTo>
                    <a:pt x="14224" y="0"/>
                  </a:lnTo>
                  <a:lnTo>
                    <a:pt x="0" y="63"/>
                  </a:lnTo>
                  <a:lnTo>
                    <a:pt x="0" y="28638"/>
                  </a:lnTo>
                  <a:lnTo>
                    <a:pt x="14224" y="28638"/>
                  </a:lnTo>
                  <a:lnTo>
                    <a:pt x="14224" y="3429063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24" y="3443351"/>
                  </a:lnTo>
                  <a:lnTo>
                    <a:pt x="28511" y="3443351"/>
                  </a:lnTo>
                  <a:lnTo>
                    <a:pt x="4571936" y="3443351"/>
                  </a:lnTo>
                  <a:lnTo>
                    <a:pt x="4586211" y="3443351"/>
                  </a:lnTo>
                  <a:lnTo>
                    <a:pt x="4586211" y="3429063"/>
                  </a:lnTo>
                  <a:lnTo>
                    <a:pt x="4586211" y="28638"/>
                  </a:lnTo>
                  <a:lnTo>
                    <a:pt x="4586211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87" y="0"/>
                  </a:move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86224" y="3443351"/>
                  </a:lnTo>
                  <a:lnTo>
                    <a:pt x="4586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553198"/>
              <a:ext cx="304800" cy="3047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" y="59436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190500" y="0"/>
                  </a:moveTo>
                  <a:lnTo>
                    <a:pt x="0" y="342900"/>
                  </a:lnTo>
                  <a:lnTo>
                    <a:pt x="190500" y="685800"/>
                  </a:lnTo>
                  <a:lnTo>
                    <a:pt x="190500" y="514350"/>
                  </a:lnTo>
                  <a:lnTo>
                    <a:pt x="762000" y="514350"/>
                  </a:lnTo>
                  <a:lnTo>
                    <a:pt x="762000" y="171450"/>
                  </a:lnTo>
                  <a:lnTo>
                    <a:pt x="190500" y="1714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000" y="59436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342900"/>
                  </a:moveTo>
                  <a:lnTo>
                    <a:pt x="190500" y="0"/>
                  </a:lnTo>
                  <a:lnTo>
                    <a:pt x="190500" y="171450"/>
                  </a:lnTo>
                  <a:lnTo>
                    <a:pt x="762000" y="171450"/>
                  </a:lnTo>
                  <a:lnTo>
                    <a:pt x="762000" y="514350"/>
                  </a:lnTo>
                  <a:lnTo>
                    <a:pt x="190500" y="514350"/>
                  </a:lnTo>
                  <a:lnTo>
                    <a:pt x="190500" y="685800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6553198"/>
            <a:ext cx="304800" cy="3047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444" y="6346647"/>
            <a:ext cx="785240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dirty="0" u="none" sz="2400" spc="-4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35" b="1" i="0">
                <a:solidFill>
                  <a:srgbClr val="0000FF"/>
                </a:solidFill>
                <a:latin typeface="Arial"/>
                <a:cs typeface="Arial"/>
              </a:rPr>
              <a:t>“Trời</a:t>
            </a:r>
            <a:r>
              <a:rPr dirty="0" u="none" sz="2400" spc="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nắng,</a:t>
            </a:r>
            <a:r>
              <a:rPr dirty="0" u="none" sz="2400" spc="-20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trời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mưa”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 –</a:t>
            </a:r>
            <a:r>
              <a:rPr dirty="0" u="none" sz="2400" spc="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dirty="0" u="none" sz="2400" spc="-10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b="1" i="0">
                <a:solidFill>
                  <a:srgbClr val="0000FF"/>
                </a:solidFill>
                <a:latin typeface="Arial"/>
                <a:cs typeface="Arial"/>
              </a:rPr>
              <a:t>sĩ</a:t>
            </a:r>
            <a:r>
              <a:rPr dirty="0" u="none" sz="2400" spc="-20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Đặng</a:t>
            </a:r>
            <a:r>
              <a:rPr dirty="0" u="none" sz="2400" spc="-25" b="1" i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2400" spc="-5" b="1" i="0">
                <a:solidFill>
                  <a:srgbClr val="0000FF"/>
                </a:solidFill>
                <a:latin typeface="Arial"/>
                <a:cs typeface="Arial"/>
              </a:rPr>
              <a:t>Nhất Mai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553198"/>
              <a:ext cx="304800" cy="3047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" y="59436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190500" y="0"/>
                  </a:moveTo>
                  <a:lnTo>
                    <a:pt x="0" y="342900"/>
                  </a:lnTo>
                  <a:lnTo>
                    <a:pt x="190500" y="685800"/>
                  </a:lnTo>
                  <a:lnTo>
                    <a:pt x="190500" y="514350"/>
                  </a:lnTo>
                  <a:lnTo>
                    <a:pt x="762000" y="514350"/>
                  </a:lnTo>
                  <a:lnTo>
                    <a:pt x="762000" y="171450"/>
                  </a:lnTo>
                  <a:lnTo>
                    <a:pt x="190500" y="1714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000" y="594360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342900"/>
                  </a:moveTo>
                  <a:lnTo>
                    <a:pt x="190500" y="0"/>
                  </a:lnTo>
                  <a:lnTo>
                    <a:pt x="190500" y="171450"/>
                  </a:lnTo>
                  <a:lnTo>
                    <a:pt x="762000" y="171450"/>
                  </a:lnTo>
                  <a:lnTo>
                    <a:pt x="762000" y="514350"/>
                  </a:lnTo>
                  <a:lnTo>
                    <a:pt x="190500" y="514350"/>
                  </a:lnTo>
                  <a:lnTo>
                    <a:pt x="190500" y="685800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86605" cy="3443604"/>
            <a:chOff x="0" y="0"/>
            <a:chExt cx="4586605" cy="34436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472"/>
              <a:ext cx="3962400" cy="26668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63"/>
            <a:ext cx="3962400" cy="2666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63"/>
            <a:ext cx="3962400" cy="266669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304672"/>
              <a:ext cx="3962400" cy="26668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9000"/>
                  </a:lnTo>
                  <a:lnTo>
                    <a:pt x="4572000" y="3429000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9000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200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7776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11" y="0"/>
                  </a:moveTo>
                  <a:lnTo>
                    <a:pt x="4571936" y="0"/>
                  </a:lnTo>
                  <a:lnTo>
                    <a:pt x="4571936" y="28638"/>
                  </a:lnTo>
                  <a:lnTo>
                    <a:pt x="4571936" y="3429063"/>
                  </a:lnTo>
                  <a:lnTo>
                    <a:pt x="28511" y="3429063"/>
                  </a:lnTo>
                  <a:lnTo>
                    <a:pt x="28511" y="28638"/>
                  </a:lnTo>
                  <a:lnTo>
                    <a:pt x="4571936" y="28638"/>
                  </a:lnTo>
                  <a:lnTo>
                    <a:pt x="4571936" y="63"/>
                  </a:lnTo>
                  <a:lnTo>
                    <a:pt x="28511" y="63"/>
                  </a:lnTo>
                  <a:lnTo>
                    <a:pt x="14224" y="0"/>
                  </a:lnTo>
                  <a:lnTo>
                    <a:pt x="0" y="63"/>
                  </a:lnTo>
                  <a:lnTo>
                    <a:pt x="0" y="28638"/>
                  </a:lnTo>
                  <a:lnTo>
                    <a:pt x="14224" y="28638"/>
                  </a:lnTo>
                  <a:lnTo>
                    <a:pt x="14224" y="3429063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24" y="3443351"/>
                  </a:lnTo>
                  <a:lnTo>
                    <a:pt x="28511" y="3443351"/>
                  </a:lnTo>
                  <a:lnTo>
                    <a:pt x="4571936" y="3443351"/>
                  </a:lnTo>
                  <a:lnTo>
                    <a:pt x="4586211" y="3443351"/>
                  </a:lnTo>
                  <a:lnTo>
                    <a:pt x="4586211" y="3429063"/>
                  </a:lnTo>
                  <a:lnTo>
                    <a:pt x="4586211" y="28638"/>
                  </a:lnTo>
                  <a:lnTo>
                    <a:pt x="4586211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87" y="0"/>
                  </a:move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86224" y="3443351"/>
                  </a:lnTo>
                  <a:lnTo>
                    <a:pt x="4586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Mục</a:t>
            </a:r>
            <a:r>
              <a:rPr dirty="0" spc="-25"/>
              <a:t> </a:t>
            </a:r>
            <a:r>
              <a:rPr dirty="0" spc="-5"/>
              <a:t>đích</a:t>
            </a:r>
            <a:r>
              <a:rPr dirty="0" spc="-55"/>
              <a:t> </a:t>
            </a:r>
            <a:r>
              <a:rPr dirty="0" spc="-5"/>
              <a:t>yêu</a:t>
            </a:r>
            <a:r>
              <a:rPr dirty="0" spc="-30"/>
              <a:t> </a:t>
            </a:r>
            <a:r>
              <a:rPr dirty="0" spc="-5"/>
              <a:t>cầu: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pc="-5"/>
              <a:t>*Kiến</a:t>
            </a:r>
            <a:r>
              <a:rPr dirty="0" spc="-80"/>
              <a:t> </a:t>
            </a:r>
            <a:r>
              <a:rPr dirty="0"/>
              <a:t>thức:</a:t>
            </a: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Trẻ</a:t>
            </a:r>
            <a:r>
              <a:rPr dirty="0"/>
              <a:t> biết</a:t>
            </a:r>
            <a:r>
              <a:rPr dirty="0" spc="-25"/>
              <a:t> </a:t>
            </a:r>
            <a:r>
              <a:rPr dirty="0"/>
              <a:t>tên</a:t>
            </a:r>
            <a:r>
              <a:rPr dirty="0" spc="-15"/>
              <a:t> </a:t>
            </a:r>
            <a:r>
              <a:rPr dirty="0"/>
              <a:t>bài,</a:t>
            </a:r>
            <a:r>
              <a:rPr dirty="0" spc="-25"/>
              <a:t> </a:t>
            </a:r>
            <a:r>
              <a:rPr dirty="0"/>
              <a:t>tên</a:t>
            </a:r>
            <a:r>
              <a:rPr dirty="0" spc="-20"/>
              <a:t> </a:t>
            </a:r>
            <a:r>
              <a:rPr dirty="0"/>
              <a:t>tác</a:t>
            </a:r>
            <a:r>
              <a:rPr dirty="0" spc="-40"/>
              <a:t> </a:t>
            </a:r>
            <a:r>
              <a:rPr dirty="0"/>
              <a:t>giả.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Trẻ</a:t>
            </a:r>
            <a:r>
              <a:rPr dirty="0" spc="5"/>
              <a:t> </a:t>
            </a:r>
            <a:r>
              <a:rPr dirty="0"/>
              <a:t>thuộc</a:t>
            </a:r>
            <a:r>
              <a:rPr dirty="0" spc="-35"/>
              <a:t> </a:t>
            </a:r>
            <a:r>
              <a:rPr dirty="0" spc="-10"/>
              <a:t>và</a:t>
            </a:r>
            <a:r>
              <a:rPr dirty="0" spc="5"/>
              <a:t> </a:t>
            </a:r>
            <a:r>
              <a:rPr dirty="0"/>
              <a:t>hiểu</a:t>
            </a:r>
            <a:r>
              <a:rPr dirty="0" spc="-15"/>
              <a:t> </a:t>
            </a:r>
            <a:r>
              <a:rPr dirty="0"/>
              <a:t>nội</a:t>
            </a:r>
            <a:r>
              <a:rPr dirty="0" spc="-15"/>
              <a:t> </a:t>
            </a:r>
            <a:r>
              <a:rPr dirty="0"/>
              <a:t>dung</a:t>
            </a:r>
            <a:r>
              <a:rPr dirty="0" spc="-40"/>
              <a:t> </a:t>
            </a:r>
            <a:r>
              <a:rPr dirty="0"/>
              <a:t>bài</a:t>
            </a:r>
            <a:r>
              <a:rPr dirty="0" spc="-15"/>
              <a:t> </a:t>
            </a:r>
            <a:r>
              <a:rPr dirty="0"/>
              <a:t>hát.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pc="-5"/>
              <a:t>*Kỹ</a:t>
            </a:r>
            <a:r>
              <a:rPr dirty="0" spc="-55"/>
              <a:t> </a:t>
            </a:r>
            <a:r>
              <a:rPr dirty="0"/>
              <a:t>năng: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0"/>
              <a:t> </a:t>
            </a:r>
            <a:r>
              <a:rPr dirty="0" spc="-10"/>
              <a:t>Trẻ</a:t>
            </a:r>
            <a:r>
              <a:rPr dirty="0" spc="5"/>
              <a:t> cảm</a:t>
            </a:r>
            <a:r>
              <a:rPr dirty="0" spc="-10"/>
              <a:t> </a:t>
            </a:r>
            <a:r>
              <a:rPr dirty="0"/>
              <a:t>nhận</a:t>
            </a:r>
            <a:r>
              <a:rPr dirty="0" spc="-40"/>
              <a:t> </a:t>
            </a:r>
            <a:r>
              <a:rPr dirty="0" spc="-5"/>
              <a:t>được</a:t>
            </a:r>
            <a:r>
              <a:rPr dirty="0" spc="-10"/>
              <a:t> </a:t>
            </a:r>
            <a:r>
              <a:rPr dirty="0"/>
              <a:t>giai</a:t>
            </a:r>
            <a:r>
              <a:rPr dirty="0" spc="-15"/>
              <a:t> </a:t>
            </a:r>
            <a:r>
              <a:rPr dirty="0"/>
              <a:t>điệu</a:t>
            </a:r>
            <a:r>
              <a:rPr dirty="0" spc="-40"/>
              <a:t> </a:t>
            </a:r>
            <a:r>
              <a:rPr dirty="0" spc="-5"/>
              <a:t>vui</a:t>
            </a:r>
            <a:r>
              <a:rPr dirty="0" spc="5"/>
              <a:t> </a:t>
            </a:r>
            <a:r>
              <a:rPr dirty="0" spc="-5"/>
              <a:t>tươi</a:t>
            </a:r>
            <a:r>
              <a:rPr dirty="0" spc="-15"/>
              <a:t> </a:t>
            </a:r>
            <a:r>
              <a:rPr dirty="0" spc="5"/>
              <a:t>của</a:t>
            </a:r>
            <a:r>
              <a:rPr dirty="0" spc="-15"/>
              <a:t> </a:t>
            </a:r>
            <a:r>
              <a:rPr dirty="0"/>
              <a:t>bài</a:t>
            </a:r>
            <a:r>
              <a:rPr dirty="0" spc="-15"/>
              <a:t> </a:t>
            </a:r>
            <a:r>
              <a:rPr dirty="0"/>
              <a:t>hát;</a:t>
            </a: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0"/>
              <a:t> </a:t>
            </a:r>
            <a:r>
              <a:rPr dirty="0" spc="-5"/>
              <a:t>Hát</a:t>
            </a:r>
            <a:r>
              <a:rPr dirty="0" spc="-15"/>
              <a:t> </a:t>
            </a:r>
            <a:r>
              <a:rPr dirty="0"/>
              <a:t>đúng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40"/>
              <a:t> </a:t>
            </a:r>
            <a:r>
              <a:rPr dirty="0"/>
              <a:t>điệu</a:t>
            </a:r>
            <a:r>
              <a:rPr dirty="0" spc="-15"/>
              <a:t> </a:t>
            </a:r>
            <a:r>
              <a:rPr dirty="0" spc="-10"/>
              <a:t>và</a:t>
            </a:r>
            <a:r>
              <a:rPr dirty="0" spc="5"/>
              <a:t> múa</a:t>
            </a:r>
            <a:r>
              <a:rPr dirty="0" spc="484"/>
              <a:t> </a:t>
            </a:r>
            <a:r>
              <a:rPr dirty="0"/>
              <a:t>nhịp</a:t>
            </a:r>
            <a:r>
              <a:rPr dirty="0" spc="-40"/>
              <a:t> </a:t>
            </a:r>
            <a:r>
              <a:rPr dirty="0"/>
              <a:t>nhàng</a:t>
            </a:r>
            <a:r>
              <a:rPr dirty="0" spc="-40"/>
              <a:t> </a:t>
            </a:r>
            <a:r>
              <a:rPr dirty="0"/>
              <a:t>theo</a:t>
            </a:r>
            <a:r>
              <a:rPr dirty="0" spc="-15"/>
              <a:t> </a:t>
            </a:r>
            <a:r>
              <a:rPr dirty="0"/>
              <a:t>lời</a:t>
            </a:r>
            <a:r>
              <a:rPr dirty="0" spc="-15"/>
              <a:t> </a:t>
            </a:r>
            <a:r>
              <a:rPr dirty="0" spc="5"/>
              <a:t>ca.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Trẻ</a:t>
            </a:r>
            <a:r>
              <a:rPr dirty="0"/>
              <a:t> biểu</a:t>
            </a:r>
            <a:r>
              <a:rPr dirty="0" spc="-20"/>
              <a:t> </a:t>
            </a:r>
            <a:r>
              <a:rPr dirty="0"/>
              <a:t>diễn</a:t>
            </a:r>
            <a:r>
              <a:rPr dirty="0" spc="-45"/>
              <a:t> </a:t>
            </a:r>
            <a:r>
              <a:rPr dirty="0" spc="5"/>
              <a:t>mạnh</a:t>
            </a:r>
            <a:r>
              <a:rPr dirty="0" spc="-20"/>
              <a:t> </a:t>
            </a:r>
            <a:r>
              <a:rPr dirty="0"/>
              <a:t>dạn,</a:t>
            </a:r>
            <a:r>
              <a:rPr dirty="0" spc="-50"/>
              <a:t> </a:t>
            </a:r>
            <a:r>
              <a:rPr dirty="0"/>
              <a:t>tự tin</a:t>
            </a: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30"/>
              <a:t> </a:t>
            </a:r>
            <a:r>
              <a:rPr dirty="0" spc="-10"/>
              <a:t>Trẻ</a:t>
            </a:r>
            <a:r>
              <a:rPr dirty="0"/>
              <a:t> nghe</a:t>
            </a:r>
            <a:r>
              <a:rPr dirty="0" spc="-20"/>
              <a:t> </a:t>
            </a:r>
            <a:r>
              <a:rPr dirty="0"/>
              <a:t>hát</a:t>
            </a:r>
            <a:r>
              <a:rPr dirty="0" spc="-25"/>
              <a:t> </a:t>
            </a:r>
            <a:r>
              <a:rPr dirty="0" spc="-10"/>
              <a:t>và</a:t>
            </a:r>
            <a:r>
              <a:rPr dirty="0"/>
              <a:t> hát</a:t>
            </a:r>
            <a:r>
              <a:rPr dirty="0" spc="-25"/>
              <a:t> </a:t>
            </a:r>
            <a:r>
              <a:rPr dirty="0" spc="5"/>
              <a:t>cùng</a:t>
            </a:r>
            <a:r>
              <a:rPr dirty="0" spc="-45"/>
              <a:t> </a:t>
            </a:r>
            <a:r>
              <a:rPr dirty="0" spc="-5"/>
              <a:t>với</a:t>
            </a:r>
            <a:r>
              <a:rPr dirty="0"/>
              <a:t> </a:t>
            </a:r>
            <a:r>
              <a:rPr dirty="0" spc="5"/>
              <a:t>cô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*</a:t>
            </a:r>
            <a:r>
              <a:rPr dirty="0" spc="-50"/>
              <a:t> </a:t>
            </a:r>
            <a:r>
              <a:rPr dirty="0" spc="-5"/>
              <a:t>Thái</a:t>
            </a:r>
            <a:r>
              <a:rPr dirty="0" spc="-20"/>
              <a:t> </a:t>
            </a:r>
            <a:r>
              <a:rPr dirty="0"/>
              <a:t>độ</a:t>
            </a:r>
            <a:r>
              <a:rPr dirty="0" spc="-35"/>
              <a:t> </a:t>
            </a:r>
            <a:r>
              <a:rPr dirty="0"/>
              <a:t>:</a:t>
            </a: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-</a:t>
            </a:r>
            <a:r>
              <a:rPr dirty="0" spc="-20"/>
              <a:t> </a:t>
            </a:r>
            <a:r>
              <a:rPr dirty="0" spc="-5"/>
              <a:t>Hứng</a:t>
            </a:r>
            <a:r>
              <a:rPr dirty="0" spc="-15"/>
              <a:t> </a:t>
            </a:r>
            <a:r>
              <a:rPr dirty="0"/>
              <a:t>thú</a:t>
            </a:r>
            <a:r>
              <a:rPr dirty="0" spc="-15"/>
              <a:t> </a:t>
            </a:r>
            <a:r>
              <a:rPr dirty="0"/>
              <a:t>biểu</a:t>
            </a:r>
            <a:r>
              <a:rPr dirty="0" spc="-10"/>
              <a:t> </a:t>
            </a:r>
            <a:r>
              <a:rPr dirty="0"/>
              <a:t>diễn,</a:t>
            </a:r>
            <a:r>
              <a:rPr dirty="0" spc="-45"/>
              <a:t> </a:t>
            </a:r>
            <a:r>
              <a:rPr dirty="0"/>
              <a:t>tham</a:t>
            </a:r>
            <a:r>
              <a:rPr dirty="0" spc="-10"/>
              <a:t> </a:t>
            </a:r>
            <a:r>
              <a:rPr dirty="0"/>
              <a:t>gia</a:t>
            </a:r>
            <a:r>
              <a:rPr dirty="0" spc="-40"/>
              <a:t> </a:t>
            </a:r>
            <a:r>
              <a:rPr dirty="0"/>
              <a:t>tích</a:t>
            </a:r>
            <a:r>
              <a:rPr dirty="0" spc="-10"/>
              <a:t> </a:t>
            </a:r>
            <a:r>
              <a:rPr dirty="0"/>
              <a:t>cực</a:t>
            </a:r>
            <a:r>
              <a:rPr dirty="0" spc="-15"/>
              <a:t> </a:t>
            </a:r>
            <a:r>
              <a:rPr dirty="0" spc="-5"/>
              <a:t>vào</a:t>
            </a:r>
            <a:r>
              <a:rPr dirty="0" spc="5"/>
              <a:t> </a:t>
            </a:r>
            <a:r>
              <a:rPr dirty="0"/>
              <a:t>trò</a:t>
            </a:r>
            <a:r>
              <a:rPr dirty="0" spc="-15"/>
              <a:t> </a:t>
            </a:r>
            <a:r>
              <a:rPr dirty="0"/>
              <a:t>chơi.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" cy="1430655"/>
            <a:chOff x="0" y="0"/>
            <a:chExt cx="1828800" cy="1430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90700" cy="133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800" cy="143040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5029200"/>
            <a:ext cx="1524000" cy="8096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6400" y="5562600"/>
            <a:ext cx="1079500" cy="12953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" y="5029200"/>
            <a:ext cx="1179512" cy="182879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124200" y="304800"/>
            <a:ext cx="6019800" cy="6553200"/>
            <a:chOff x="3124200" y="304800"/>
            <a:chExt cx="6019800" cy="65532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800" y="685800"/>
              <a:ext cx="1524000" cy="1143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00" y="4800600"/>
              <a:ext cx="1714499" cy="20573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4200" y="5410200"/>
              <a:ext cx="1828800" cy="14477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0" y="304800"/>
              <a:ext cx="1828800" cy="1724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78849" cy="6324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85209" y="6430771"/>
            <a:ext cx="1877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dirty="0" sz="18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hát:</a:t>
            </a:r>
            <a:r>
              <a:rPr dirty="0" sz="18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Đếm</a:t>
            </a:r>
            <a:r>
              <a:rPr dirty="0" sz="18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FF"/>
                </a:solidFill>
                <a:latin typeface="Arial"/>
                <a:cs typeface="Arial"/>
              </a:rPr>
              <a:t>sao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8971280" cy="4010025"/>
            <a:chOff x="-6350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21" y="0"/>
                  </a:moveTo>
                  <a:lnTo>
                    <a:pt x="4479163" y="1073403"/>
                  </a:lnTo>
                  <a:lnTo>
                    <a:pt x="3463925" y="424688"/>
                  </a:lnTo>
                  <a:lnTo>
                    <a:pt x="3032506" y="1169542"/>
                  </a:lnTo>
                  <a:lnTo>
                    <a:pt x="153454" y="424688"/>
                  </a:lnTo>
                  <a:lnTo>
                    <a:pt x="1918970" y="1409573"/>
                  </a:lnTo>
                  <a:lnTo>
                    <a:pt x="0" y="1594358"/>
                  </a:lnTo>
                  <a:lnTo>
                    <a:pt x="1543685" y="2179066"/>
                  </a:lnTo>
                  <a:lnTo>
                    <a:pt x="55989" y="2699512"/>
                  </a:lnTo>
                  <a:lnTo>
                    <a:pt x="2350262" y="2579242"/>
                  </a:lnTo>
                  <a:lnTo>
                    <a:pt x="1974977" y="3260216"/>
                  </a:lnTo>
                  <a:lnTo>
                    <a:pt x="3199638" y="2891916"/>
                  </a:lnTo>
                  <a:lnTo>
                    <a:pt x="3519042" y="3997325"/>
                  </a:lnTo>
                  <a:lnTo>
                    <a:pt x="4368038" y="2763901"/>
                  </a:lnTo>
                  <a:lnTo>
                    <a:pt x="5494020" y="3652520"/>
                  </a:lnTo>
                  <a:lnTo>
                    <a:pt x="5814568" y="2675382"/>
                  </a:lnTo>
                  <a:lnTo>
                    <a:pt x="7525384" y="3348736"/>
                  </a:lnTo>
                  <a:lnTo>
                    <a:pt x="6982841" y="2395092"/>
                  </a:lnTo>
                  <a:lnTo>
                    <a:pt x="8958326" y="2459482"/>
                  </a:lnTo>
                  <a:lnTo>
                    <a:pt x="7302246" y="1938527"/>
                  </a:lnTo>
                  <a:lnTo>
                    <a:pt x="8749665" y="1505839"/>
                  </a:lnTo>
                  <a:lnTo>
                    <a:pt x="6926833" y="1353692"/>
                  </a:lnTo>
                  <a:lnTo>
                    <a:pt x="7622794" y="824864"/>
                  </a:lnTo>
                  <a:lnTo>
                    <a:pt x="5870575" y="985392"/>
                  </a:lnTo>
                  <a:lnTo>
                    <a:pt x="60227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163" y="1073403"/>
                  </a:moveTo>
                  <a:lnTo>
                    <a:pt x="6022721" y="0"/>
                  </a:lnTo>
                  <a:lnTo>
                    <a:pt x="5870575" y="985392"/>
                  </a:lnTo>
                  <a:lnTo>
                    <a:pt x="7622794" y="824864"/>
                  </a:lnTo>
                  <a:lnTo>
                    <a:pt x="6926833" y="1353692"/>
                  </a:lnTo>
                  <a:lnTo>
                    <a:pt x="8749665" y="1505839"/>
                  </a:lnTo>
                  <a:lnTo>
                    <a:pt x="7302246" y="1938527"/>
                  </a:lnTo>
                  <a:lnTo>
                    <a:pt x="8958326" y="2459482"/>
                  </a:lnTo>
                  <a:lnTo>
                    <a:pt x="6982841" y="2395092"/>
                  </a:lnTo>
                  <a:lnTo>
                    <a:pt x="7525384" y="3348736"/>
                  </a:lnTo>
                  <a:lnTo>
                    <a:pt x="5814568" y="2675382"/>
                  </a:lnTo>
                  <a:lnTo>
                    <a:pt x="5494020" y="3652520"/>
                  </a:lnTo>
                  <a:lnTo>
                    <a:pt x="4368038" y="2763901"/>
                  </a:lnTo>
                  <a:lnTo>
                    <a:pt x="3519042" y="3997325"/>
                  </a:lnTo>
                  <a:lnTo>
                    <a:pt x="3199638" y="2891916"/>
                  </a:lnTo>
                  <a:lnTo>
                    <a:pt x="1974977" y="3260216"/>
                  </a:lnTo>
                  <a:lnTo>
                    <a:pt x="2350262" y="2579242"/>
                  </a:lnTo>
                  <a:lnTo>
                    <a:pt x="55989" y="2699512"/>
                  </a:lnTo>
                  <a:lnTo>
                    <a:pt x="1543685" y="2179066"/>
                  </a:lnTo>
                  <a:lnTo>
                    <a:pt x="0" y="1594358"/>
                  </a:lnTo>
                  <a:lnTo>
                    <a:pt x="1918970" y="1409573"/>
                  </a:lnTo>
                  <a:lnTo>
                    <a:pt x="153454" y="424688"/>
                  </a:lnTo>
                  <a:lnTo>
                    <a:pt x="3032506" y="1169542"/>
                  </a:lnTo>
                  <a:lnTo>
                    <a:pt x="3463925" y="424688"/>
                  </a:lnTo>
                  <a:lnTo>
                    <a:pt x="4479163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561840"/>
            <a:chOff x="0" y="0"/>
            <a:chExt cx="9144000" cy="45618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2" y="3282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32809" y="1539316"/>
            <a:ext cx="200088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4000" spc="5" b="1" i="0">
                <a:solidFill>
                  <a:srgbClr val="FF0000"/>
                </a:solidFill>
                <a:latin typeface="Times New Roman"/>
                <a:cs typeface="Times New Roman"/>
              </a:rPr>
              <a:t>Bé</a:t>
            </a:r>
            <a:r>
              <a:rPr dirty="0" u="none" sz="4000" spc="-75" b="1" i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4000" b="1" i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r>
              <a:rPr dirty="0" u="none" sz="4000" spc="-55" b="1" i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4000" spc="5" b="1" i="0">
                <a:solidFill>
                  <a:srgbClr val="FF0000"/>
                </a:solidFill>
                <a:latin typeface="Times New Roman"/>
                <a:cs typeface="Times New Roman"/>
              </a:rPr>
              <a:t>tài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5503" y="3709415"/>
            <a:ext cx="6882765" cy="2296160"/>
            <a:chOff x="1365503" y="3709415"/>
            <a:chExt cx="6882765" cy="2296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847" y="3709415"/>
              <a:ext cx="6797040" cy="220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503" y="3800724"/>
              <a:ext cx="6791325" cy="220483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8653" y="2317887"/>
            <a:ext cx="351692" cy="382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4800600"/>
            <a:ext cx="762000" cy="733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053" y="3156087"/>
            <a:ext cx="351692" cy="382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0" y="5867400"/>
            <a:ext cx="762000" cy="733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3053" y="260488"/>
            <a:ext cx="351692" cy="3826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053" y="1251088"/>
            <a:ext cx="351692" cy="38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653" y="4908687"/>
            <a:ext cx="351692" cy="3826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5654" y="565288"/>
            <a:ext cx="351692" cy="3826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253" y="641488"/>
            <a:ext cx="351692" cy="3826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25" y="6562723"/>
            <a:ext cx="285750" cy="2762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5600" y="228600"/>
            <a:ext cx="3360801" cy="36576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5853" y="6156462"/>
            <a:ext cx="351692" cy="3826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000" y="533400"/>
            <a:ext cx="762000" cy="7334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2133600"/>
            <a:ext cx="762000" cy="7334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0" y="5410200"/>
            <a:ext cx="7620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685800"/>
            <a:ext cx="762000" cy="733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1219200"/>
            <a:ext cx="762000" cy="733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762000" cy="733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2438400"/>
            <a:ext cx="762000" cy="733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762000" cy="733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4191000"/>
            <a:ext cx="762000" cy="733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762000" cy="7334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762000" cy="7334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743200"/>
            <a:ext cx="762000" cy="733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762000" cy="7334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2590800"/>
            <a:ext cx="762000" cy="7334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0"/>
            <a:ext cx="762000" cy="7334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4419600"/>
            <a:ext cx="762000" cy="7334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914400"/>
            <a:ext cx="762000" cy="7334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6324600"/>
            <a:ext cx="304800" cy="3048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60850" cy="35052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3926" y="2819400"/>
              <a:ext cx="4910073" cy="40385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685800"/>
            <a:ext cx="762000" cy="733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1219200"/>
            <a:ext cx="762000" cy="733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762000" cy="733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2438400"/>
            <a:ext cx="762000" cy="733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762000" cy="733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4191000"/>
            <a:ext cx="762000" cy="733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762000" cy="7334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762000" cy="7334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743200"/>
            <a:ext cx="762000" cy="733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762000" cy="7334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2590800"/>
            <a:ext cx="762000" cy="7334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0"/>
            <a:ext cx="762000" cy="7334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4419600"/>
            <a:ext cx="762000" cy="73342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0"/>
            <a:ext cx="9144000" cy="6324600"/>
            <a:chOff x="0" y="0"/>
            <a:chExt cx="9144000" cy="63246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914400"/>
              <a:ext cx="762000" cy="7334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6324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39416" y="6427723"/>
            <a:ext cx="3960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dirty="0" sz="240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“Tia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nắng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hạt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mưa”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3627" y="2165350"/>
            <a:ext cx="7670800" cy="2056130"/>
            <a:chOff x="833627" y="2165350"/>
            <a:chExt cx="7670800" cy="20561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79" y="2200655"/>
              <a:ext cx="7635240" cy="2020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2169922"/>
              <a:ext cx="7619930" cy="20057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199" y="2487168"/>
              <a:ext cx="5957570" cy="1688464"/>
            </a:xfrm>
            <a:custGeom>
              <a:avLst/>
              <a:gdLst/>
              <a:ahLst/>
              <a:cxnLst/>
              <a:rect l="l" t="t" r="r" b="b"/>
              <a:pathLst>
                <a:path w="5957570" h="1688464">
                  <a:moveTo>
                    <a:pt x="3864483" y="814197"/>
                  </a:moveTo>
                  <a:lnTo>
                    <a:pt x="3831129" y="866425"/>
                  </a:lnTo>
                  <a:lnTo>
                    <a:pt x="3812159" y="900557"/>
                  </a:lnTo>
                  <a:lnTo>
                    <a:pt x="3793934" y="945435"/>
                  </a:lnTo>
                  <a:lnTo>
                    <a:pt x="3781805" y="991743"/>
                  </a:lnTo>
                  <a:lnTo>
                    <a:pt x="3774948" y="1040606"/>
                  </a:lnTo>
                  <a:lnTo>
                    <a:pt x="3772662" y="1093470"/>
                  </a:lnTo>
                  <a:lnTo>
                    <a:pt x="3773378" y="1126595"/>
                  </a:lnTo>
                  <a:lnTo>
                    <a:pt x="3779144" y="1183606"/>
                  </a:lnTo>
                  <a:lnTo>
                    <a:pt x="3790170" y="1226945"/>
                  </a:lnTo>
                  <a:lnTo>
                    <a:pt x="3810762" y="1250823"/>
                  </a:lnTo>
                  <a:lnTo>
                    <a:pt x="3821781" y="1243871"/>
                  </a:lnTo>
                  <a:lnTo>
                    <a:pt x="3834431" y="1224740"/>
                  </a:lnTo>
                  <a:lnTo>
                    <a:pt x="3848677" y="1193440"/>
                  </a:lnTo>
                  <a:lnTo>
                    <a:pt x="3864483" y="1149985"/>
                  </a:lnTo>
                  <a:lnTo>
                    <a:pt x="3864483" y="1102033"/>
                  </a:lnTo>
                  <a:lnTo>
                    <a:pt x="3864483" y="1054078"/>
                  </a:lnTo>
                  <a:lnTo>
                    <a:pt x="3864483" y="1006120"/>
                  </a:lnTo>
                  <a:lnTo>
                    <a:pt x="3864483" y="958155"/>
                  </a:lnTo>
                  <a:lnTo>
                    <a:pt x="3864483" y="910180"/>
                  </a:lnTo>
                  <a:lnTo>
                    <a:pt x="3864483" y="862195"/>
                  </a:lnTo>
                  <a:lnTo>
                    <a:pt x="3864483" y="814197"/>
                  </a:lnTo>
                  <a:close/>
                </a:path>
                <a:path w="5957570" h="1688464">
                  <a:moveTo>
                    <a:pt x="3237103" y="868553"/>
                  </a:moveTo>
                  <a:lnTo>
                    <a:pt x="3203749" y="920734"/>
                  </a:lnTo>
                  <a:lnTo>
                    <a:pt x="3184779" y="954913"/>
                  </a:lnTo>
                  <a:lnTo>
                    <a:pt x="3166491" y="999728"/>
                  </a:lnTo>
                  <a:lnTo>
                    <a:pt x="3154299" y="1045972"/>
                  </a:lnTo>
                  <a:lnTo>
                    <a:pt x="3147552" y="1094946"/>
                  </a:lnTo>
                  <a:lnTo>
                    <a:pt x="3145282" y="1147826"/>
                  </a:lnTo>
                  <a:lnTo>
                    <a:pt x="3145998" y="1180895"/>
                  </a:lnTo>
                  <a:lnTo>
                    <a:pt x="3151764" y="1237890"/>
                  </a:lnTo>
                  <a:lnTo>
                    <a:pt x="3162790" y="1281247"/>
                  </a:lnTo>
                  <a:lnTo>
                    <a:pt x="3183382" y="1305179"/>
                  </a:lnTo>
                  <a:lnTo>
                    <a:pt x="3194383" y="1298227"/>
                  </a:lnTo>
                  <a:lnTo>
                    <a:pt x="3207004" y="1279096"/>
                  </a:lnTo>
                  <a:lnTo>
                    <a:pt x="3221243" y="1247796"/>
                  </a:lnTo>
                  <a:lnTo>
                    <a:pt x="3237103" y="1204341"/>
                  </a:lnTo>
                  <a:lnTo>
                    <a:pt x="3237103" y="1156342"/>
                  </a:lnTo>
                  <a:lnTo>
                    <a:pt x="3237103" y="1108357"/>
                  </a:lnTo>
                  <a:lnTo>
                    <a:pt x="3237103" y="1060382"/>
                  </a:lnTo>
                  <a:lnTo>
                    <a:pt x="3237103" y="1012417"/>
                  </a:lnTo>
                  <a:lnTo>
                    <a:pt x="3237103" y="964459"/>
                  </a:lnTo>
                  <a:lnTo>
                    <a:pt x="3237103" y="916504"/>
                  </a:lnTo>
                  <a:lnTo>
                    <a:pt x="3237103" y="868553"/>
                  </a:lnTo>
                  <a:close/>
                </a:path>
                <a:path w="5957570" h="1688464">
                  <a:moveTo>
                    <a:pt x="1677797" y="1003554"/>
                  </a:moveTo>
                  <a:lnTo>
                    <a:pt x="1644380" y="1055719"/>
                  </a:lnTo>
                  <a:lnTo>
                    <a:pt x="1625345" y="1089787"/>
                  </a:lnTo>
                  <a:lnTo>
                    <a:pt x="1607169" y="1134665"/>
                  </a:lnTo>
                  <a:lnTo>
                    <a:pt x="1594993" y="1180973"/>
                  </a:lnTo>
                  <a:lnTo>
                    <a:pt x="1588135" y="1229883"/>
                  </a:lnTo>
                  <a:lnTo>
                    <a:pt x="1585849" y="1282700"/>
                  </a:lnTo>
                  <a:lnTo>
                    <a:pt x="1586583" y="1315825"/>
                  </a:lnTo>
                  <a:lnTo>
                    <a:pt x="1592385" y="1372836"/>
                  </a:lnTo>
                  <a:lnTo>
                    <a:pt x="1603430" y="1416230"/>
                  </a:lnTo>
                  <a:lnTo>
                    <a:pt x="1624076" y="1440180"/>
                  </a:lnTo>
                  <a:lnTo>
                    <a:pt x="1635077" y="1433173"/>
                  </a:lnTo>
                  <a:lnTo>
                    <a:pt x="1647698" y="1414033"/>
                  </a:lnTo>
                  <a:lnTo>
                    <a:pt x="1661937" y="1382726"/>
                  </a:lnTo>
                  <a:lnTo>
                    <a:pt x="1677797" y="1339215"/>
                  </a:lnTo>
                  <a:lnTo>
                    <a:pt x="1677797" y="1291263"/>
                  </a:lnTo>
                  <a:lnTo>
                    <a:pt x="1677797" y="1243311"/>
                  </a:lnTo>
                  <a:lnTo>
                    <a:pt x="1677797" y="1195360"/>
                  </a:lnTo>
                  <a:lnTo>
                    <a:pt x="1677797" y="1147408"/>
                  </a:lnTo>
                  <a:lnTo>
                    <a:pt x="1677797" y="1099457"/>
                  </a:lnTo>
                  <a:lnTo>
                    <a:pt x="1677797" y="1051505"/>
                  </a:lnTo>
                  <a:lnTo>
                    <a:pt x="1677797" y="1003554"/>
                  </a:lnTo>
                  <a:close/>
                </a:path>
                <a:path w="5957570" h="1688464">
                  <a:moveTo>
                    <a:pt x="4710303" y="421640"/>
                  </a:moveTo>
                  <a:lnTo>
                    <a:pt x="4681728" y="454406"/>
                  </a:lnTo>
                  <a:lnTo>
                    <a:pt x="4668774" y="497284"/>
                  </a:lnTo>
                  <a:lnTo>
                    <a:pt x="4658487" y="562737"/>
                  </a:lnTo>
                  <a:lnTo>
                    <a:pt x="4654633" y="603787"/>
                  </a:lnTo>
                  <a:lnTo>
                    <a:pt x="4651851" y="650160"/>
                  </a:lnTo>
                  <a:lnTo>
                    <a:pt x="4650164" y="701843"/>
                  </a:lnTo>
                  <a:lnTo>
                    <a:pt x="4649597" y="758825"/>
                  </a:lnTo>
                  <a:lnTo>
                    <a:pt x="4650032" y="812678"/>
                  </a:lnTo>
                  <a:lnTo>
                    <a:pt x="4651338" y="864294"/>
                  </a:lnTo>
                  <a:lnTo>
                    <a:pt x="4653515" y="913676"/>
                  </a:lnTo>
                  <a:lnTo>
                    <a:pt x="4656563" y="960825"/>
                  </a:lnTo>
                  <a:lnTo>
                    <a:pt x="4660482" y="1005743"/>
                  </a:lnTo>
                  <a:lnTo>
                    <a:pt x="4665272" y="1048433"/>
                  </a:lnTo>
                  <a:lnTo>
                    <a:pt x="4670933" y="1088898"/>
                  </a:lnTo>
                  <a:lnTo>
                    <a:pt x="4682511" y="1148901"/>
                  </a:lnTo>
                  <a:lnTo>
                    <a:pt x="4695745" y="1191355"/>
                  </a:lnTo>
                  <a:lnTo>
                    <a:pt x="4727321" y="1223518"/>
                  </a:lnTo>
                  <a:lnTo>
                    <a:pt x="4739778" y="1217612"/>
                  </a:lnTo>
                  <a:lnTo>
                    <a:pt x="4761218" y="1177226"/>
                  </a:lnTo>
                  <a:lnTo>
                    <a:pt x="4776357" y="1107041"/>
                  </a:lnTo>
                  <a:lnTo>
                    <a:pt x="4781120" y="1062577"/>
                  </a:lnTo>
                  <a:lnTo>
                    <a:pt x="4784529" y="1009371"/>
                  </a:lnTo>
                  <a:lnTo>
                    <a:pt x="4786580" y="947442"/>
                  </a:lnTo>
                  <a:lnTo>
                    <a:pt x="4787265" y="876808"/>
                  </a:lnTo>
                  <a:lnTo>
                    <a:pt x="4786689" y="811796"/>
                  </a:lnTo>
                  <a:lnTo>
                    <a:pt x="4784960" y="750981"/>
                  </a:lnTo>
                  <a:lnTo>
                    <a:pt x="4782076" y="694361"/>
                  </a:lnTo>
                  <a:lnTo>
                    <a:pt x="4778035" y="641932"/>
                  </a:lnTo>
                  <a:lnTo>
                    <a:pt x="4772834" y="593694"/>
                  </a:lnTo>
                  <a:lnTo>
                    <a:pt x="4766471" y="549643"/>
                  </a:lnTo>
                  <a:lnTo>
                    <a:pt x="4758944" y="509778"/>
                  </a:lnTo>
                  <a:lnTo>
                    <a:pt x="4748772" y="470253"/>
                  </a:lnTo>
                  <a:lnTo>
                    <a:pt x="4724475" y="426160"/>
                  </a:lnTo>
                  <a:lnTo>
                    <a:pt x="4710303" y="421640"/>
                  </a:lnTo>
                  <a:close/>
                </a:path>
                <a:path w="5957570" h="1688464">
                  <a:moveTo>
                    <a:pt x="2523616" y="610870"/>
                  </a:moveTo>
                  <a:lnTo>
                    <a:pt x="2495041" y="643636"/>
                  </a:lnTo>
                  <a:lnTo>
                    <a:pt x="2481992" y="686514"/>
                  </a:lnTo>
                  <a:lnTo>
                    <a:pt x="2471801" y="751967"/>
                  </a:lnTo>
                  <a:lnTo>
                    <a:pt x="2467893" y="793017"/>
                  </a:lnTo>
                  <a:lnTo>
                    <a:pt x="2465117" y="839390"/>
                  </a:lnTo>
                  <a:lnTo>
                    <a:pt x="2463460" y="891073"/>
                  </a:lnTo>
                  <a:lnTo>
                    <a:pt x="2462911" y="948055"/>
                  </a:lnTo>
                  <a:lnTo>
                    <a:pt x="2463346" y="1001908"/>
                  </a:lnTo>
                  <a:lnTo>
                    <a:pt x="2464652" y="1053524"/>
                  </a:lnTo>
                  <a:lnTo>
                    <a:pt x="2466829" y="1102906"/>
                  </a:lnTo>
                  <a:lnTo>
                    <a:pt x="2469877" y="1150055"/>
                  </a:lnTo>
                  <a:lnTo>
                    <a:pt x="2473796" y="1194973"/>
                  </a:lnTo>
                  <a:lnTo>
                    <a:pt x="2478586" y="1237663"/>
                  </a:lnTo>
                  <a:lnTo>
                    <a:pt x="2484247" y="1278128"/>
                  </a:lnTo>
                  <a:lnTo>
                    <a:pt x="2495770" y="1338185"/>
                  </a:lnTo>
                  <a:lnTo>
                    <a:pt x="2508996" y="1380632"/>
                  </a:lnTo>
                  <a:lnTo>
                    <a:pt x="2540508" y="1412748"/>
                  </a:lnTo>
                  <a:lnTo>
                    <a:pt x="2552985" y="1406844"/>
                  </a:lnTo>
                  <a:lnTo>
                    <a:pt x="2574512" y="1366510"/>
                  </a:lnTo>
                  <a:lnTo>
                    <a:pt x="2589658" y="1296348"/>
                  </a:lnTo>
                  <a:lnTo>
                    <a:pt x="2594389" y="1251871"/>
                  </a:lnTo>
                  <a:lnTo>
                    <a:pt x="2597761" y="1198664"/>
                  </a:lnTo>
                  <a:lnTo>
                    <a:pt x="2599780" y="1136722"/>
                  </a:lnTo>
                  <a:lnTo>
                    <a:pt x="2600452" y="1066038"/>
                  </a:lnTo>
                  <a:lnTo>
                    <a:pt x="2599876" y="1001066"/>
                  </a:lnTo>
                  <a:lnTo>
                    <a:pt x="2598150" y="940267"/>
                  </a:lnTo>
                  <a:lnTo>
                    <a:pt x="2595273" y="883644"/>
                  </a:lnTo>
                  <a:lnTo>
                    <a:pt x="2591245" y="831202"/>
                  </a:lnTo>
                  <a:lnTo>
                    <a:pt x="2586067" y="782946"/>
                  </a:lnTo>
                  <a:lnTo>
                    <a:pt x="2579738" y="738880"/>
                  </a:lnTo>
                  <a:lnTo>
                    <a:pt x="2572258" y="699008"/>
                  </a:lnTo>
                  <a:lnTo>
                    <a:pt x="2562068" y="659501"/>
                  </a:lnTo>
                  <a:lnTo>
                    <a:pt x="2537735" y="615443"/>
                  </a:lnTo>
                  <a:lnTo>
                    <a:pt x="2523616" y="610870"/>
                  </a:lnTo>
                  <a:close/>
                </a:path>
                <a:path w="5957570" h="1688464">
                  <a:moveTo>
                    <a:pt x="5542915" y="313055"/>
                  </a:moveTo>
                  <a:lnTo>
                    <a:pt x="5564514" y="311151"/>
                  </a:lnTo>
                  <a:lnTo>
                    <a:pt x="5586079" y="309260"/>
                  </a:lnTo>
                  <a:lnTo>
                    <a:pt x="5607619" y="307393"/>
                  </a:lnTo>
                  <a:lnTo>
                    <a:pt x="5629148" y="305562"/>
                  </a:lnTo>
                  <a:lnTo>
                    <a:pt x="5629148" y="354711"/>
                  </a:lnTo>
                  <a:lnTo>
                    <a:pt x="5629148" y="403860"/>
                  </a:lnTo>
                  <a:lnTo>
                    <a:pt x="5629148" y="895350"/>
                  </a:lnTo>
                  <a:lnTo>
                    <a:pt x="5629908" y="951525"/>
                  </a:lnTo>
                  <a:lnTo>
                    <a:pt x="5632180" y="996997"/>
                  </a:lnTo>
                  <a:lnTo>
                    <a:pt x="5641213" y="1055878"/>
                  </a:lnTo>
                  <a:lnTo>
                    <a:pt x="5661876" y="1090150"/>
                  </a:lnTo>
                  <a:lnTo>
                    <a:pt x="5670042" y="1091819"/>
                  </a:lnTo>
                  <a:lnTo>
                    <a:pt x="5676022" y="1089699"/>
                  </a:lnTo>
                  <a:lnTo>
                    <a:pt x="5703891" y="1047027"/>
                  </a:lnTo>
                  <a:lnTo>
                    <a:pt x="5721314" y="995973"/>
                  </a:lnTo>
                  <a:lnTo>
                    <a:pt x="5731002" y="961517"/>
                  </a:lnTo>
                  <a:lnTo>
                    <a:pt x="5731002" y="911571"/>
                  </a:lnTo>
                  <a:lnTo>
                    <a:pt x="5731002" y="861632"/>
                  </a:lnTo>
                  <a:lnTo>
                    <a:pt x="5731002" y="462153"/>
                  </a:lnTo>
                  <a:lnTo>
                    <a:pt x="5730525" y="427716"/>
                  </a:lnTo>
                  <a:lnTo>
                    <a:pt x="5726715" y="377320"/>
                  </a:lnTo>
                  <a:lnTo>
                    <a:pt x="5711586" y="342074"/>
                  </a:lnTo>
                  <a:lnTo>
                    <a:pt x="5691505" y="335788"/>
                  </a:lnTo>
                  <a:lnTo>
                    <a:pt x="5691505" y="326854"/>
                  </a:lnTo>
                  <a:lnTo>
                    <a:pt x="5691505" y="317944"/>
                  </a:lnTo>
                  <a:lnTo>
                    <a:pt x="5691505" y="309034"/>
                  </a:lnTo>
                  <a:lnTo>
                    <a:pt x="5691505" y="300101"/>
                  </a:lnTo>
                  <a:lnTo>
                    <a:pt x="5712459" y="298291"/>
                  </a:lnTo>
                  <a:lnTo>
                    <a:pt x="5733414" y="296481"/>
                  </a:lnTo>
                  <a:lnTo>
                    <a:pt x="5754369" y="294671"/>
                  </a:lnTo>
                  <a:lnTo>
                    <a:pt x="5775325" y="292862"/>
                  </a:lnTo>
                  <a:lnTo>
                    <a:pt x="5775325" y="341419"/>
                  </a:lnTo>
                  <a:lnTo>
                    <a:pt x="5775325" y="389971"/>
                  </a:lnTo>
                  <a:lnTo>
                    <a:pt x="5775325" y="826897"/>
                  </a:lnTo>
                  <a:lnTo>
                    <a:pt x="5775463" y="895933"/>
                  </a:lnTo>
                  <a:lnTo>
                    <a:pt x="5775864" y="950087"/>
                  </a:lnTo>
                  <a:lnTo>
                    <a:pt x="5776503" y="989381"/>
                  </a:lnTo>
                  <a:lnTo>
                    <a:pt x="5778547" y="1029487"/>
                  </a:lnTo>
                  <a:lnTo>
                    <a:pt x="5786755" y="1069594"/>
                  </a:lnTo>
                  <a:lnTo>
                    <a:pt x="5790310" y="1073785"/>
                  </a:lnTo>
                  <a:lnTo>
                    <a:pt x="5794248" y="1073404"/>
                  </a:lnTo>
                  <a:lnTo>
                    <a:pt x="5798506" y="1071999"/>
                  </a:lnTo>
                  <a:lnTo>
                    <a:pt x="5803074" y="1068546"/>
                  </a:lnTo>
                  <a:lnTo>
                    <a:pt x="5807928" y="1063045"/>
                  </a:lnTo>
                  <a:lnTo>
                    <a:pt x="5813044" y="1055497"/>
                  </a:lnTo>
                  <a:lnTo>
                    <a:pt x="5813976" y="1063803"/>
                  </a:lnTo>
                  <a:lnTo>
                    <a:pt x="5814885" y="1072134"/>
                  </a:lnTo>
                  <a:lnTo>
                    <a:pt x="5815794" y="1080464"/>
                  </a:lnTo>
                  <a:lnTo>
                    <a:pt x="5816727" y="1088771"/>
                  </a:lnTo>
                  <a:lnTo>
                    <a:pt x="5798343" y="1117536"/>
                  </a:lnTo>
                  <a:lnTo>
                    <a:pt x="5779960" y="1146302"/>
                  </a:lnTo>
                  <a:lnTo>
                    <a:pt x="5761577" y="1175067"/>
                  </a:lnTo>
                  <a:lnTo>
                    <a:pt x="5743194" y="1203833"/>
                  </a:lnTo>
                  <a:lnTo>
                    <a:pt x="5739130" y="1204214"/>
                  </a:lnTo>
                  <a:lnTo>
                    <a:pt x="5735066" y="1204595"/>
                  </a:lnTo>
                  <a:lnTo>
                    <a:pt x="5731002" y="1204976"/>
                  </a:lnTo>
                  <a:lnTo>
                    <a:pt x="5731002" y="1158303"/>
                  </a:lnTo>
                  <a:lnTo>
                    <a:pt x="5731002" y="1111631"/>
                  </a:lnTo>
                  <a:lnTo>
                    <a:pt x="5731002" y="1064958"/>
                  </a:lnTo>
                  <a:lnTo>
                    <a:pt x="5731002" y="1018286"/>
                  </a:lnTo>
                  <a:lnTo>
                    <a:pt x="5716119" y="1075439"/>
                  </a:lnTo>
                  <a:lnTo>
                    <a:pt x="5703093" y="1120997"/>
                  </a:lnTo>
                  <a:lnTo>
                    <a:pt x="5682615" y="1177417"/>
                  </a:lnTo>
                  <a:lnTo>
                    <a:pt x="5656629" y="1209349"/>
                  </a:lnTo>
                  <a:lnTo>
                    <a:pt x="5647436" y="1212088"/>
                  </a:lnTo>
                  <a:lnTo>
                    <a:pt x="5637464" y="1210325"/>
                  </a:lnTo>
                  <a:lnTo>
                    <a:pt x="5611622" y="1172464"/>
                  </a:lnTo>
                  <a:lnTo>
                    <a:pt x="5598747" y="1124632"/>
                  </a:lnTo>
                  <a:lnTo>
                    <a:pt x="5590540" y="1064133"/>
                  </a:lnTo>
                  <a:lnTo>
                    <a:pt x="5586079" y="983186"/>
                  </a:lnTo>
                  <a:lnTo>
                    <a:pt x="5584950" y="932170"/>
                  </a:lnTo>
                  <a:lnTo>
                    <a:pt x="5584571" y="874141"/>
                  </a:lnTo>
                  <a:lnTo>
                    <a:pt x="5584571" y="824944"/>
                  </a:lnTo>
                  <a:lnTo>
                    <a:pt x="5584571" y="775749"/>
                  </a:lnTo>
                  <a:lnTo>
                    <a:pt x="5584571" y="480695"/>
                  </a:lnTo>
                  <a:lnTo>
                    <a:pt x="5584332" y="451806"/>
                  </a:lnTo>
                  <a:lnTo>
                    <a:pt x="5582427" y="408650"/>
                  </a:lnTo>
                  <a:lnTo>
                    <a:pt x="5573135" y="365170"/>
                  </a:lnTo>
                  <a:lnTo>
                    <a:pt x="5551870" y="348230"/>
                  </a:lnTo>
                  <a:lnTo>
                    <a:pt x="5542915" y="348615"/>
                  </a:lnTo>
                  <a:lnTo>
                    <a:pt x="5542915" y="339683"/>
                  </a:lnTo>
                  <a:lnTo>
                    <a:pt x="5542915" y="330787"/>
                  </a:lnTo>
                  <a:lnTo>
                    <a:pt x="5542915" y="321915"/>
                  </a:lnTo>
                  <a:lnTo>
                    <a:pt x="5542915" y="313055"/>
                  </a:lnTo>
                  <a:close/>
                </a:path>
                <a:path w="5957570" h="1688464">
                  <a:moveTo>
                    <a:pt x="5271770" y="336423"/>
                  </a:moveTo>
                  <a:lnTo>
                    <a:pt x="5300726" y="333944"/>
                  </a:lnTo>
                  <a:lnTo>
                    <a:pt x="5329682" y="331454"/>
                  </a:lnTo>
                  <a:lnTo>
                    <a:pt x="5358638" y="328939"/>
                  </a:lnTo>
                  <a:lnTo>
                    <a:pt x="5387594" y="326390"/>
                  </a:lnTo>
                  <a:lnTo>
                    <a:pt x="5387594" y="335323"/>
                  </a:lnTo>
                  <a:lnTo>
                    <a:pt x="5387594" y="344233"/>
                  </a:lnTo>
                  <a:lnTo>
                    <a:pt x="5387594" y="353143"/>
                  </a:lnTo>
                  <a:lnTo>
                    <a:pt x="5387594" y="362077"/>
                  </a:lnTo>
                  <a:lnTo>
                    <a:pt x="5385054" y="362204"/>
                  </a:lnTo>
                  <a:lnTo>
                    <a:pt x="5382641" y="362458"/>
                  </a:lnTo>
                  <a:lnTo>
                    <a:pt x="5380101" y="362712"/>
                  </a:lnTo>
                  <a:lnTo>
                    <a:pt x="5373116" y="363347"/>
                  </a:lnTo>
                  <a:lnTo>
                    <a:pt x="5367782" y="369824"/>
                  </a:lnTo>
                  <a:lnTo>
                    <a:pt x="5358973" y="417258"/>
                  </a:lnTo>
                  <a:lnTo>
                    <a:pt x="5358638" y="431927"/>
                  </a:lnTo>
                  <a:lnTo>
                    <a:pt x="5358975" y="449526"/>
                  </a:lnTo>
                  <a:lnTo>
                    <a:pt x="5360003" y="468614"/>
                  </a:lnTo>
                  <a:lnTo>
                    <a:pt x="5361745" y="489202"/>
                  </a:lnTo>
                  <a:lnTo>
                    <a:pt x="5364226" y="511302"/>
                  </a:lnTo>
                  <a:lnTo>
                    <a:pt x="5369941" y="559464"/>
                  </a:lnTo>
                  <a:lnTo>
                    <a:pt x="5375657" y="607633"/>
                  </a:lnTo>
                  <a:lnTo>
                    <a:pt x="5381374" y="655808"/>
                  </a:lnTo>
                  <a:lnTo>
                    <a:pt x="5387094" y="703988"/>
                  </a:lnTo>
                  <a:lnTo>
                    <a:pt x="5392816" y="752173"/>
                  </a:lnTo>
                  <a:lnTo>
                    <a:pt x="5398543" y="800362"/>
                  </a:lnTo>
                  <a:lnTo>
                    <a:pt x="5404274" y="848553"/>
                  </a:lnTo>
                  <a:lnTo>
                    <a:pt x="5410011" y="896748"/>
                  </a:lnTo>
                  <a:lnTo>
                    <a:pt x="5415753" y="944943"/>
                  </a:lnTo>
                  <a:lnTo>
                    <a:pt x="5421503" y="993140"/>
                  </a:lnTo>
                  <a:lnTo>
                    <a:pt x="5427256" y="942124"/>
                  </a:lnTo>
                  <a:lnTo>
                    <a:pt x="5433009" y="891109"/>
                  </a:lnTo>
                  <a:lnTo>
                    <a:pt x="5438762" y="840095"/>
                  </a:lnTo>
                  <a:lnTo>
                    <a:pt x="5444515" y="789084"/>
                  </a:lnTo>
                  <a:lnTo>
                    <a:pt x="5450268" y="738076"/>
                  </a:lnTo>
                  <a:lnTo>
                    <a:pt x="5456021" y="687072"/>
                  </a:lnTo>
                  <a:lnTo>
                    <a:pt x="5461774" y="636072"/>
                  </a:lnTo>
                  <a:lnTo>
                    <a:pt x="5467527" y="585077"/>
                  </a:lnTo>
                  <a:lnTo>
                    <a:pt x="5473280" y="534089"/>
                  </a:lnTo>
                  <a:lnTo>
                    <a:pt x="5479034" y="483108"/>
                  </a:lnTo>
                  <a:lnTo>
                    <a:pt x="5481701" y="457531"/>
                  </a:lnTo>
                  <a:lnTo>
                    <a:pt x="5483606" y="435276"/>
                  </a:lnTo>
                  <a:lnTo>
                    <a:pt x="5484748" y="416331"/>
                  </a:lnTo>
                  <a:lnTo>
                    <a:pt x="5485130" y="400685"/>
                  </a:lnTo>
                  <a:lnTo>
                    <a:pt x="5485130" y="391795"/>
                  </a:lnTo>
                  <a:lnTo>
                    <a:pt x="5484495" y="384429"/>
                  </a:lnTo>
                  <a:lnTo>
                    <a:pt x="5482971" y="378841"/>
                  </a:lnTo>
                  <a:lnTo>
                    <a:pt x="5481066" y="369316"/>
                  </a:lnTo>
                  <a:lnTo>
                    <a:pt x="5478526" y="362966"/>
                  </a:lnTo>
                  <a:lnTo>
                    <a:pt x="5475478" y="359791"/>
                  </a:lnTo>
                  <a:lnTo>
                    <a:pt x="5472430" y="356489"/>
                  </a:lnTo>
                  <a:lnTo>
                    <a:pt x="5466207" y="355219"/>
                  </a:lnTo>
                  <a:lnTo>
                    <a:pt x="5456936" y="356108"/>
                  </a:lnTo>
                  <a:lnTo>
                    <a:pt x="5456936" y="347174"/>
                  </a:lnTo>
                  <a:lnTo>
                    <a:pt x="5456936" y="338264"/>
                  </a:lnTo>
                  <a:lnTo>
                    <a:pt x="5456936" y="329354"/>
                  </a:lnTo>
                  <a:lnTo>
                    <a:pt x="5456936" y="320421"/>
                  </a:lnTo>
                  <a:lnTo>
                    <a:pt x="5477033" y="318704"/>
                  </a:lnTo>
                  <a:lnTo>
                    <a:pt x="5497131" y="316976"/>
                  </a:lnTo>
                  <a:lnTo>
                    <a:pt x="5517229" y="315223"/>
                  </a:lnTo>
                  <a:lnTo>
                    <a:pt x="5537327" y="313436"/>
                  </a:lnTo>
                  <a:lnTo>
                    <a:pt x="5537327" y="322369"/>
                  </a:lnTo>
                  <a:lnTo>
                    <a:pt x="5537327" y="331279"/>
                  </a:lnTo>
                  <a:lnTo>
                    <a:pt x="5537327" y="340189"/>
                  </a:lnTo>
                  <a:lnTo>
                    <a:pt x="5537327" y="349123"/>
                  </a:lnTo>
                  <a:lnTo>
                    <a:pt x="5530844" y="352357"/>
                  </a:lnTo>
                  <a:lnTo>
                    <a:pt x="5513345" y="388209"/>
                  </a:lnTo>
                  <a:lnTo>
                    <a:pt x="5504912" y="437028"/>
                  </a:lnTo>
                  <a:lnTo>
                    <a:pt x="5495188" y="519555"/>
                  </a:lnTo>
                  <a:lnTo>
                    <a:pt x="5489371" y="570477"/>
                  </a:lnTo>
                  <a:lnTo>
                    <a:pt x="5483554" y="621397"/>
                  </a:lnTo>
                  <a:lnTo>
                    <a:pt x="5477736" y="672315"/>
                  </a:lnTo>
                  <a:lnTo>
                    <a:pt x="5471917" y="723232"/>
                  </a:lnTo>
                  <a:lnTo>
                    <a:pt x="5466097" y="774147"/>
                  </a:lnTo>
                  <a:lnTo>
                    <a:pt x="5460275" y="825061"/>
                  </a:lnTo>
                  <a:lnTo>
                    <a:pt x="5454452" y="875976"/>
                  </a:lnTo>
                  <a:lnTo>
                    <a:pt x="5448628" y="926890"/>
                  </a:lnTo>
                  <a:lnTo>
                    <a:pt x="5442801" y="977805"/>
                  </a:lnTo>
                  <a:lnTo>
                    <a:pt x="5436972" y="1028722"/>
                  </a:lnTo>
                  <a:lnTo>
                    <a:pt x="5431140" y="1079640"/>
                  </a:lnTo>
                  <a:lnTo>
                    <a:pt x="5425306" y="1130560"/>
                  </a:lnTo>
                  <a:lnTo>
                    <a:pt x="5419469" y="1181482"/>
                  </a:lnTo>
                  <a:lnTo>
                    <a:pt x="5413629" y="1232408"/>
                  </a:lnTo>
                  <a:lnTo>
                    <a:pt x="5409946" y="1232662"/>
                  </a:lnTo>
                  <a:lnTo>
                    <a:pt x="5406390" y="1233043"/>
                  </a:lnTo>
                  <a:lnTo>
                    <a:pt x="5396839" y="1184224"/>
                  </a:lnTo>
                  <a:lnTo>
                    <a:pt x="5390972" y="1135151"/>
                  </a:lnTo>
                  <a:lnTo>
                    <a:pt x="5385105" y="1086079"/>
                  </a:lnTo>
                  <a:lnTo>
                    <a:pt x="5379239" y="1037008"/>
                  </a:lnTo>
                  <a:lnTo>
                    <a:pt x="5373374" y="987937"/>
                  </a:lnTo>
                  <a:lnTo>
                    <a:pt x="5367510" y="938868"/>
                  </a:lnTo>
                  <a:lnTo>
                    <a:pt x="5361648" y="889800"/>
                  </a:lnTo>
                  <a:lnTo>
                    <a:pt x="5355787" y="840733"/>
                  </a:lnTo>
                  <a:lnTo>
                    <a:pt x="5349927" y="791669"/>
                  </a:lnTo>
                  <a:lnTo>
                    <a:pt x="5344070" y="742606"/>
                  </a:lnTo>
                  <a:lnTo>
                    <a:pt x="5338215" y="693546"/>
                  </a:lnTo>
                  <a:lnTo>
                    <a:pt x="5332363" y="644488"/>
                  </a:lnTo>
                  <a:lnTo>
                    <a:pt x="5326513" y="595433"/>
                  </a:lnTo>
                  <a:lnTo>
                    <a:pt x="5320666" y="546381"/>
                  </a:lnTo>
                  <a:lnTo>
                    <a:pt x="5314823" y="497332"/>
                  </a:lnTo>
                  <a:lnTo>
                    <a:pt x="5311896" y="473374"/>
                  </a:lnTo>
                  <a:lnTo>
                    <a:pt x="5303520" y="423672"/>
                  </a:lnTo>
                  <a:lnTo>
                    <a:pt x="5289804" y="386842"/>
                  </a:lnTo>
                  <a:lnTo>
                    <a:pt x="5271770" y="372110"/>
                  </a:lnTo>
                  <a:lnTo>
                    <a:pt x="5271770" y="363176"/>
                  </a:lnTo>
                  <a:lnTo>
                    <a:pt x="5271770" y="354266"/>
                  </a:lnTo>
                  <a:lnTo>
                    <a:pt x="5271770" y="345356"/>
                  </a:lnTo>
                  <a:lnTo>
                    <a:pt x="5271770" y="336423"/>
                  </a:lnTo>
                  <a:close/>
                </a:path>
                <a:path w="5957570" h="1688464">
                  <a:moveTo>
                    <a:pt x="2809875" y="549529"/>
                  </a:moveTo>
                  <a:lnTo>
                    <a:pt x="2838831" y="547050"/>
                  </a:lnTo>
                  <a:lnTo>
                    <a:pt x="2867787" y="544560"/>
                  </a:lnTo>
                  <a:lnTo>
                    <a:pt x="2896742" y="542045"/>
                  </a:lnTo>
                  <a:lnTo>
                    <a:pt x="2925699" y="539496"/>
                  </a:lnTo>
                  <a:lnTo>
                    <a:pt x="2925699" y="548429"/>
                  </a:lnTo>
                  <a:lnTo>
                    <a:pt x="2925699" y="557339"/>
                  </a:lnTo>
                  <a:lnTo>
                    <a:pt x="2925699" y="566249"/>
                  </a:lnTo>
                  <a:lnTo>
                    <a:pt x="2925699" y="575183"/>
                  </a:lnTo>
                  <a:lnTo>
                    <a:pt x="2923159" y="575310"/>
                  </a:lnTo>
                  <a:lnTo>
                    <a:pt x="2920619" y="575564"/>
                  </a:lnTo>
                  <a:lnTo>
                    <a:pt x="2918205" y="575818"/>
                  </a:lnTo>
                  <a:lnTo>
                    <a:pt x="2911221" y="576326"/>
                  </a:lnTo>
                  <a:lnTo>
                    <a:pt x="2898028" y="617220"/>
                  </a:lnTo>
                  <a:lnTo>
                    <a:pt x="2896616" y="645033"/>
                  </a:lnTo>
                  <a:lnTo>
                    <a:pt x="2896973" y="662578"/>
                  </a:lnTo>
                  <a:lnTo>
                    <a:pt x="2898044" y="681672"/>
                  </a:lnTo>
                  <a:lnTo>
                    <a:pt x="2899830" y="702290"/>
                  </a:lnTo>
                  <a:lnTo>
                    <a:pt x="2902330" y="724408"/>
                  </a:lnTo>
                  <a:lnTo>
                    <a:pt x="2908045" y="772570"/>
                  </a:lnTo>
                  <a:lnTo>
                    <a:pt x="2913760" y="820739"/>
                  </a:lnTo>
                  <a:lnTo>
                    <a:pt x="2919475" y="868914"/>
                  </a:lnTo>
                  <a:lnTo>
                    <a:pt x="2925190" y="917094"/>
                  </a:lnTo>
                  <a:lnTo>
                    <a:pt x="2930905" y="965279"/>
                  </a:lnTo>
                  <a:lnTo>
                    <a:pt x="2936620" y="1013468"/>
                  </a:lnTo>
                  <a:lnTo>
                    <a:pt x="2942335" y="1061659"/>
                  </a:lnTo>
                  <a:lnTo>
                    <a:pt x="2948050" y="1109854"/>
                  </a:lnTo>
                  <a:lnTo>
                    <a:pt x="2953765" y="1158049"/>
                  </a:lnTo>
                  <a:lnTo>
                    <a:pt x="2959480" y="1206246"/>
                  </a:lnTo>
                  <a:lnTo>
                    <a:pt x="2965234" y="1155230"/>
                  </a:lnTo>
                  <a:lnTo>
                    <a:pt x="2970987" y="1104214"/>
                  </a:lnTo>
                  <a:lnTo>
                    <a:pt x="2976740" y="1053198"/>
                  </a:lnTo>
                  <a:lnTo>
                    <a:pt x="2982493" y="1002182"/>
                  </a:lnTo>
                  <a:lnTo>
                    <a:pt x="2988246" y="951166"/>
                  </a:lnTo>
                  <a:lnTo>
                    <a:pt x="2993999" y="900150"/>
                  </a:lnTo>
                  <a:lnTo>
                    <a:pt x="2999752" y="849134"/>
                  </a:lnTo>
                  <a:lnTo>
                    <a:pt x="3005505" y="798118"/>
                  </a:lnTo>
                  <a:lnTo>
                    <a:pt x="3011258" y="747102"/>
                  </a:lnTo>
                  <a:lnTo>
                    <a:pt x="3017012" y="696087"/>
                  </a:lnTo>
                  <a:lnTo>
                    <a:pt x="3019752" y="670583"/>
                  </a:lnTo>
                  <a:lnTo>
                    <a:pt x="3021695" y="648366"/>
                  </a:lnTo>
                  <a:lnTo>
                    <a:pt x="3022852" y="629435"/>
                  </a:lnTo>
                  <a:lnTo>
                    <a:pt x="3023235" y="613791"/>
                  </a:lnTo>
                  <a:lnTo>
                    <a:pt x="3023235" y="604901"/>
                  </a:lnTo>
                  <a:lnTo>
                    <a:pt x="3022473" y="597535"/>
                  </a:lnTo>
                  <a:lnTo>
                    <a:pt x="3021076" y="591947"/>
                  </a:lnTo>
                  <a:lnTo>
                    <a:pt x="3019044" y="582422"/>
                  </a:lnTo>
                  <a:lnTo>
                    <a:pt x="3016630" y="576072"/>
                  </a:lnTo>
                  <a:lnTo>
                    <a:pt x="3013583" y="572770"/>
                  </a:lnTo>
                  <a:lnTo>
                    <a:pt x="3010535" y="569595"/>
                  </a:lnTo>
                  <a:lnTo>
                    <a:pt x="3004312" y="568325"/>
                  </a:lnTo>
                  <a:lnTo>
                    <a:pt x="2995041" y="569087"/>
                  </a:lnTo>
                  <a:lnTo>
                    <a:pt x="2995041" y="560208"/>
                  </a:lnTo>
                  <a:lnTo>
                    <a:pt x="2995041" y="551307"/>
                  </a:lnTo>
                  <a:lnTo>
                    <a:pt x="2995041" y="542405"/>
                  </a:lnTo>
                  <a:lnTo>
                    <a:pt x="2995041" y="533527"/>
                  </a:lnTo>
                  <a:lnTo>
                    <a:pt x="3015136" y="531810"/>
                  </a:lnTo>
                  <a:lnTo>
                    <a:pt x="3035220" y="530082"/>
                  </a:lnTo>
                  <a:lnTo>
                    <a:pt x="3055280" y="528329"/>
                  </a:lnTo>
                  <a:lnTo>
                    <a:pt x="3075304" y="526542"/>
                  </a:lnTo>
                  <a:lnTo>
                    <a:pt x="3075304" y="535475"/>
                  </a:lnTo>
                  <a:lnTo>
                    <a:pt x="3075304" y="544385"/>
                  </a:lnTo>
                  <a:lnTo>
                    <a:pt x="3075304" y="553295"/>
                  </a:lnTo>
                  <a:lnTo>
                    <a:pt x="3075304" y="562229"/>
                  </a:lnTo>
                  <a:lnTo>
                    <a:pt x="3068877" y="565463"/>
                  </a:lnTo>
                  <a:lnTo>
                    <a:pt x="3051432" y="601315"/>
                  </a:lnTo>
                  <a:lnTo>
                    <a:pt x="3042963" y="650134"/>
                  </a:lnTo>
                  <a:lnTo>
                    <a:pt x="3033291" y="732639"/>
                  </a:lnTo>
                  <a:lnTo>
                    <a:pt x="3027470" y="783545"/>
                  </a:lnTo>
                  <a:lnTo>
                    <a:pt x="3021646" y="834455"/>
                  </a:lnTo>
                  <a:lnTo>
                    <a:pt x="3015821" y="885367"/>
                  </a:lnTo>
                  <a:lnTo>
                    <a:pt x="3009994" y="936281"/>
                  </a:lnTo>
                  <a:lnTo>
                    <a:pt x="3004165" y="987198"/>
                  </a:lnTo>
                  <a:lnTo>
                    <a:pt x="2998336" y="1038117"/>
                  </a:lnTo>
                  <a:lnTo>
                    <a:pt x="2992507" y="1089037"/>
                  </a:lnTo>
                  <a:lnTo>
                    <a:pt x="2986678" y="1139960"/>
                  </a:lnTo>
                  <a:lnTo>
                    <a:pt x="2980849" y="1190883"/>
                  </a:lnTo>
                  <a:lnTo>
                    <a:pt x="2975022" y="1241808"/>
                  </a:lnTo>
                  <a:lnTo>
                    <a:pt x="2969197" y="1292734"/>
                  </a:lnTo>
                  <a:lnTo>
                    <a:pt x="2963373" y="1343660"/>
                  </a:lnTo>
                  <a:lnTo>
                    <a:pt x="2957552" y="1394587"/>
                  </a:lnTo>
                  <a:lnTo>
                    <a:pt x="2951734" y="1445514"/>
                  </a:lnTo>
                  <a:lnTo>
                    <a:pt x="2948051" y="1445768"/>
                  </a:lnTo>
                  <a:lnTo>
                    <a:pt x="2944367" y="1446149"/>
                  </a:lnTo>
                  <a:lnTo>
                    <a:pt x="2940685" y="1446403"/>
                  </a:lnTo>
                  <a:lnTo>
                    <a:pt x="2934841" y="1397330"/>
                  </a:lnTo>
                  <a:lnTo>
                    <a:pt x="2928994" y="1348257"/>
                  </a:lnTo>
                  <a:lnTo>
                    <a:pt x="2923144" y="1299184"/>
                  </a:lnTo>
                  <a:lnTo>
                    <a:pt x="2917292" y="1250111"/>
                  </a:lnTo>
                  <a:lnTo>
                    <a:pt x="2911437" y="1201039"/>
                  </a:lnTo>
                  <a:lnTo>
                    <a:pt x="2905580" y="1151966"/>
                  </a:lnTo>
                  <a:lnTo>
                    <a:pt x="2899720" y="1102893"/>
                  </a:lnTo>
                  <a:lnTo>
                    <a:pt x="2893859" y="1053820"/>
                  </a:lnTo>
                  <a:lnTo>
                    <a:pt x="2887997" y="1004747"/>
                  </a:lnTo>
                  <a:lnTo>
                    <a:pt x="2882133" y="955674"/>
                  </a:lnTo>
                  <a:lnTo>
                    <a:pt x="2876268" y="906602"/>
                  </a:lnTo>
                  <a:lnTo>
                    <a:pt x="2870402" y="857529"/>
                  </a:lnTo>
                  <a:lnTo>
                    <a:pt x="2864535" y="808456"/>
                  </a:lnTo>
                  <a:lnTo>
                    <a:pt x="2858668" y="759383"/>
                  </a:lnTo>
                  <a:lnTo>
                    <a:pt x="2852801" y="710311"/>
                  </a:lnTo>
                  <a:lnTo>
                    <a:pt x="2847054" y="666210"/>
                  </a:lnTo>
                  <a:lnTo>
                    <a:pt x="2838642" y="626183"/>
                  </a:lnTo>
                  <a:lnTo>
                    <a:pt x="2818765" y="589534"/>
                  </a:lnTo>
                  <a:lnTo>
                    <a:pt x="2809875" y="585216"/>
                  </a:lnTo>
                  <a:lnTo>
                    <a:pt x="2809875" y="576282"/>
                  </a:lnTo>
                  <a:lnTo>
                    <a:pt x="2809875" y="567372"/>
                  </a:lnTo>
                  <a:lnTo>
                    <a:pt x="2809875" y="558462"/>
                  </a:lnTo>
                  <a:lnTo>
                    <a:pt x="2809875" y="549529"/>
                  </a:lnTo>
                  <a:close/>
                </a:path>
                <a:path w="5957570" h="1688464">
                  <a:moveTo>
                    <a:pt x="622681" y="738886"/>
                  </a:moveTo>
                  <a:lnTo>
                    <a:pt x="644282" y="737000"/>
                  </a:lnTo>
                  <a:lnTo>
                    <a:pt x="665860" y="735139"/>
                  </a:lnTo>
                  <a:lnTo>
                    <a:pt x="687439" y="733278"/>
                  </a:lnTo>
                  <a:lnTo>
                    <a:pt x="709041" y="731393"/>
                  </a:lnTo>
                  <a:lnTo>
                    <a:pt x="709041" y="780542"/>
                  </a:lnTo>
                  <a:lnTo>
                    <a:pt x="709041" y="829691"/>
                  </a:lnTo>
                  <a:lnTo>
                    <a:pt x="709041" y="1321181"/>
                  </a:lnTo>
                  <a:lnTo>
                    <a:pt x="709781" y="1377374"/>
                  </a:lnTo>
                  <a:lnTo>
                    <a:pt x="712009" y="1422876"/>
                  </a:lnTo>
                  <a:lnTo>
                    <a:pt x="720979" y="1481709"/>
                  </a:lnTo>
                  <a:lnTo>
                    <a:pt x="741660" y="1515981"/>
                  </a:lnTo>
                  <a:lnTo>
                    <a:pt x="749808" y="1517650"/>
                  </a:lnTo>
                  <a:lnTo>
                    <a:pt x="755808" y="1515530"/>
                  </a:lnTo>
                  <a:lnTo>
                    <a:pt x="783713" y="1472858"/>
                  </a:lnTo>
                  <a:lnTo>
                    <a:pt x="801135" y="1421804"/>
                  </a:lnTo>
                  <a:lnTo>
                    <a:pt x="810894" y="1387348"/>
                  </a:lnTo>
                  <a:lnTo>
                    <a:pt x="810894" y="1337433"/>
                  </a:lnTo>
                  <a:lnTo>
                    <a:pt x="810894" y="1287512"/>
                  </a:lnTo>
                  <a:lnTo>
                    <a:pt x="810894" y="888111"/>
                  </a:lnTo>
                  <a:lnTo>
                    <a:pt x="810416" y="853656"/>
                  </a:lnTo>
                  <a:lnTo>
                    <a:pt x="806555" y="803225"/>
                  </a:lnTo>
                  <a:lnTo>
                    <a:pt x="791416" y="767921"/>
                  </a:lnTo>
                  <a:lnTo>
                    <a:pt x="771397" y="761619"/>
                  </a:lnTo>
                  <a:lnTo>
                    <a:pt x="771397" y="752685"/>
                  </a:lnTo>
                  <a:lnTo>
                    <a:pt x="771397" y="743775"/>
                  </a:lnTo>
                  <a:lnTo>
                    <a:pt x="771397" y="734865"/>
                  </a:lnTo>
                  <a:lnTo>
                    <a:pt x="771397" y="725932"/>
                  </a:lnTo>
                  <a:lnTo>
                    <a:pt x="792352" y="724122"/>
                  </a:lnTo>
                  <a:lnTo>
                    <a:pt x="813307" y="722312"/>
                  </a:lnTo>
                  <a:lnTo>
                    <a:pt x="834263" y="720502"/>
                  </a:lnTo>
                  <a:lnTo>
                    <a:pt x="855218" y="718693"/>
                  </a:lnTo>
                  <a:lnTo>
                    <a:pt x="855218" y="1252728"/>
                  </a:lnTo>
                  <a:lnTo>
                    <a:pt x="855339" y="1321764"/>
                  </a:lnTo>
                  <a:lnTo>
                    <a:pt x="855710" y="1375918"/>
                  </a:lnTo>
                  <a:lnTo>
                    <a:pt x="856343" y="1415212"/>
                  </a:lnTo>
                  <a:lnTo>
                    <a:pt x="858367" y="1455336"/>
                  </a:lnTo>
                  <a:lnTo>
                    <a:pt x="866648" y="1495425"/>
                  </a:lnTo>
                  <a:lnTo>
                    <a:pt x="870076" y="1499616"/>
                  </a:lnTo>
                  <a:lnTo>
                    <a:pt x="874013" y="1499235"/>
                  </a:lnTo>
                  <a:lnTo>
                    <a:pt x="878326" y="1497830"/>
                  </a:lnTo>
                  <a:lnTo>
                    <a:pt x="882888" y="1494377"/>
                  </a:lnTo>
                  <a:lnTo>
                    <a:pt x="887712" y="1488876"/>
                  </a:lnTo>
                  <a:lnTo>
                    <a:pt x="892810" y="1481328"/>
                  </a:lnTo>
                  <a:lnTo>
                    <a:pt x="893762" y="1489634"/>
                  </a:lnTo>
                  <a:lnTo>
                    <a:pt x="894714" y="1497965"/>
                  </a:lnTo>
                  <a:lnTo>
                    <a:pt x="895667" y="1506295"/>
                  </a:lnTo>
                  <a:lnTo>
                    <a:pt x="896619" y="1514602"/>
                  </a:lnTo>
                  <a:lnTo>
                    <a:pt x="878163" y="1543367"/>
                  </a:lnTo>
                  <a:lnTo>
                    <a:pt x="859742" y="1572133"/>
                  </a:lnTo>
                  <a:lnTo>
                    <a:pt x="841345" y="1600898"/>
                  </a:lnTo>
                  <a:lnTo>
                    <a:pt x="822960" y="1629664"/>
                  </a:lnTo>
                  <a:lnTo>
                    <a:pt x="818895" y="1630045"/>
                  </a:lnTo>
                  <a:lnTo>
                    <a:pt x="814832" y="1630426"/>
                  </a:lnTo>
                  <a:lnTo>
                    <a:pt x="810894" y="1630807"/>
                  </a:lnTo>
                  <a:lnTo>
                    <a:pt x="810894" y="1584134"/>
                  </a:lnTo>
                  <a:lnTo>
                    <a:pt x="810894" y="1537462"/>
                  </a:lnTo>
                  <a:lnTo>
                    <a:pt x="810894" y="1490789"/>
                  </a:lnTo>
                  <a:lnTo>
                    <a:pt x="810894" y="1444117"/>
                  </a:lnTo>
                  <a:lnTo>
                    <a:pt x="795940" y="1501270"/>
                  </a:lnTo>
                  <a:lnTo>
                    <a:pt x="782891" y="1546828"/>
                  </a:lnTo>
                  <a:lnTo>
                    <a:pt x="762508" y="1603248"/>
                  </a:lnTo>
                  <a:lnTo>
                    <a:pt x="736451" y="1635234"/>
                  </a:lnTo>
                  <a:lnTo>
                    <a:pt x="727329" y="1638046"/>
                  </a:lnTo>
                  <a:lnTo>
                    <a:pt x="717301" y="1636210"/>
                  </a:lnTo>
                  <a:lnTo>
                    <a:pt x="691388" y="1598295"/>
                  </a:lnTo>
                  <a:lnTo>
                    <a:pt x="678513" y="1550463"/>
                  </a:lnTo>
                  <a:lnTo>
                    <a:pt x="670306" y="1489964"/>
                  </a:lnTo>
                  <a:lnTo>
                    <a:pt x="665845" y="1409065"/>
                  </a:lnTo>
                  <a:lnTo>
                    <a:pt x="664716" y="1358054"/>
                  </a:lnTo>
                  <a:lnTo>
                    <a:pt x="664337" y="1299972"/>
                  </a:lnTo>
                  <a:lnTo>
                    <a:pt x="664337" y="1250780"/>
                  </a:lnTo>
                  <a:lnTo>
                    <a:pt x="664337" y="1201598"/>
                  </a:lnTo>
                  <a:lnTo>
                    <a:pt x="664337" y="906526"/>
                  </a:lnTo>
                  <a:lnTo>
                    <a:pt x="664118" y="877693"/>
                  </a:lnTo>
                  <a:lnTo>
                    <a:pt x="662301" y="834552"/>
                  </a:lnTo>
                  <a:lnTo>
                    <a:pt x="652956" y="791057"/>
                  </a:lnTo>
                  <a:lnTo>
                    <a:pt x="631636" y="774063"/>
                  </a:lnTo>
                  <a:lnTo>
                    <a:pt x="622681" y="774446"/>
                  </a:lnTo>
                  <a:lnTo>
                    <a:pt x="622681" y="765567"/>
                  </a:lnTo>
                  <a:lnTo>
                    <a:pt x="622681" y="756665"/>
                  </a:lnTo>
                  <a:lnTo>
                    <a:pt x="622681" y="747764"/>
                  </a:lnTo>
                  <a:lnTo>
                    <a:pt x="622681" y="738886"/>
                  </a:lnTo>
                  <a:close/>
                </a:path>
                <a:path w="5957570" h="1688464">
                  <a:moveTo>
                    <a:pt x="5907913" y="255397"/>
                  </a:moveTo>
                  <a:lnTo>
                    <a:pt x="5911850" y="255143"/>
                  </a:lnTo>
                  <a:lnTo>
                    <a:pt x="5915786" y="254762"/>
                  </a:lnTo>
                  <a:lnTo>
                    <a:pt x="5919724" y="254381"/>
                  </a:lnTo>
                  <a:lnTo>
                    <a:pt x="5919724" y="962533"/>
                  </a:lnTo>
                  <a:lnTo>
                    <a:pt x="5919936" y="1000396"/>
                  </a:lnTo>
                  <a:lnTo>
                    <a:pt x="5921599" y="1055312"/>
                  </a:lnTo>
                  <a:lnTo>
                    <a:pt x="5927217" y="1095914"/>
                  </a:lnTo>
                  <a:lnTo>
                    <a:pt x="5957061" y="1123823"/>
                  </a:lnTo>
                  <a:lnTo>
                    <a:pt x="5957061" y="1132488"/>
                  </a:lnTo>
                  <a:lnTo>
                    <a:pt x="5957061" y="1141142"/>
                  </a:lnTo>
                  <a:lnTo>
                    <a:pt x="5957061" y="1149772"/>
                  </a:lnTo>
                  <a:lnTo>
                    <a:pt x="5957061" y="1158367"/>
                  </a:lnTo>
                  <a:lnTo>
                    <a:pt x="5927153" y="1161012"/>
                  </a:lnTo>
                  <a:lnTo>
                    <a:pt x="5897244" y="1163621"/>
                  </a:lnTo>
                  <a:lnTo>
                    <a:pt x="5867336" y="1166207"/>
                  </a:lnTo>
                  <a:lnTo>
                    <a:pt x="5837428" y="1168781"/>
                  </a:lnTo>
                  <a:lnTo>
                    <a:pt x="5837428" y="1160113"/>
                  </a:lnTo>
                  <a:lnTo>
                    <a:pt x="5837428" y="1151445"/>
                  </a:lnTo>
                  <a:lnTo>
                    <a:pt x="5837428" y="1142777"/>
                  </a:lnTo>
                  <a:lnTo>
                    <a:pt x="5837428" y="1134110"/>
                  </a:lnTo>
                  <a:lnTo>
                    <a:pt x="5845718" y="1132631"/>
                  </a:lnTo>
                  <a:lnTo>
                    <a:pt x="5869489" y="1090912"/>
                  </a:lnTo>
                  <a:lnTo>
                    <a:pt x="5874146" y="1034986"/>
                  </a:lnTo>
                  <a:lnTo>
                    <a:pt x="5875020" y="966343"/>
                  </a:lnTo>
                  <a:lnTo>
                    <a:pt x="5875020" y="917840"/>
                  </a:lnTo>
                  <a:lnTo>
                    <a:pt x="5875020" y="869326"/>
                  </a:lnTo>
                  <a:lnTo>
                    <a:pt x="5875020" y="626745"/>
                  </a:lnTo>
                  <a:lnTo>
                    <a:pt x="5874875" y="561429"/>
                  </a:lnTo>
                  <a:lnTo>
                    <a:pt x="5874432" y="508746"/>
                  </a:lnTo>
                  <a:lnTo>
                    <a:pt x="5873680" y="468707"/>
                  </a:lnTo>
                  <a:lnTo>
                    <a:pt x="5871587" y="427180"/>
                  </a:lnTo>
                  <a:lnTo>
                    <a:pt x="5860415" y="387477"/>
                  </a:lnTo>
                  <a:lnTo>
                    <a:pt x="5855716" y="387858"/>
                  </a:lnTo>
                  <a:lnTo>
                    <a:pt x="5850763" y="388366"/>
                  </a:lnTo>
                  <a:lnTo>
                    <a:pt x="5844667" y="393700"/>
                  </a:lnTo>
                  <a:lnTo>
                    <a:pt x="5837428" y="403987"/>
                  </a:lnTo>
                  <a:lnTo>
                    <a:pt x="5836477" y="395341"/>
                  </a:lnTo>
                  <a:lnTo>
                    <a:pt x="5835538" y="386730"/>
                  </a:lnTo>
                  <a:lnTo>
                    <a:pt x="5834624" y="378144"/>
                  </a:lnTo>
                  <a:lnTo>
                    <a:pt x="5833745" y="369570"/>
                  </a:lnTo>
                  <a:lnTo>
                    <a:pt x="5852245" y="341068"/>
                  </a:lnTo>
                  <a:lnTo>
                    <a:pt x="5870781" y="312531"/>
                  </a:lnTo>
                  <a:lnTo>
                    <a:pt x="5889341" y="283970"/>
                  </a:lnTo>
                  <a:lnTo>
                    <a:pt x="5907913" y="255397"/>
                  </a:lnTo>
                  <a:close/>
                </a:path>
                <a:path w="5957570" h="1688464">
                  <a:moveTo>
                    <a:pt x="4933696" y="339725"/>
                  </a:moveTo>
                  <a:lnTo>
                    <a:pt x="4937506" y="339471"/>
                  </a:lnTo>
                  <a:lnTo>
                    <a:pt x="4941316" y="339090"/>
                  </a:lnTo>
                  <a:lnTo>
                    <a:pt x="4945253" y="338709"/>
                  </a:lnTo>
                  <a:lnTo>
                    <a:pt x="4945253" y="385381"/>
                  </a:lnTo>
                  <a:lnTo>
                    <a:pt x="4945253" y="432054"/>
                  </a:lnTo>
                  <a:lnTo>
                    <a:pt x="4945253" y="478726"/>
                  </a:lnTo>
                  <a:lnTo>
                    <a:pt x="4945253" y="525399"/>
                  </a:lnTo>
                  <a:lnTo>
                    <a:pt x="4966614" y="441914"/>
                  </a:lnTo>
                  <a:lnTo>
                    <a:pt x="4987464" y="381777"/>
                  </a:lnTo>
                  <a:lnTo>
                    <a:pt x="5007814" y="345001"/>
                  </a:lnTo>
                  <a:lnTo>
                    <a:pt x="5027676" y="331597"/>
                  </a:lnTo>
                  <a:lnTo>
                    <a:pt x="5037415" y="333025"/>
                  </a:lnTo>
                  <a:lnTo>
                    <a:pt x="5062347" y="364744"/>
                  </a:lnTo>
                  <a:lnTo>
                    <a:pt x="5075428" y="411289"/>
                  </a:lnTo>
                  <a:lnTo>
                    <a:pt x="5085461" y="481457"/>
                  </a:lnTo>
                  <a:lnTo>
                    <a:pt x="5089921" y="554243"/>
                  </a:lnTo>
                  <a:lnTo>
                    <a:pt x="5091050" y="602239"/>
                  </a:lnTo>
                  <a:lnTo>
                    <a:pt x="5091430" y="657987"/>
                  </a:lnTo>
                  <a:lnTo>
                    <a:pt x="5091430" y="711755"/>
                  </a:lnTo>
                  <a:lnTo>
                    <a:pt x="5091430" y="765509"/>
                  </a:lnTo>
                  <a:lnTo>
                    <a:pt x="5091430" y="1034161"/>
                  </a:lnTo>
                  <a:lnTo>
                    <a:pt x="5091668" y="1072667"/>
                  </a:lnTo>
                  <a:lnTo>
                    <a:pt x="5093573" y="1129297"/>
                  </a:lnTo>
                  <a:lnTo>
                    <a:pt x="5099050" y="1168463"/>
                  </a:lnTo>
                  <a:lnTo>
                    <a:pt x="5129022" y="1195451"/>
                  </a:lnTo>
                  <a:lnTo>
                    <a:pt x="5129022" y="1204118"/>
                  </a:lnTo>
                  <a:lnTo>
                    <a:pt x="5129022" y="1212786"/>
                  </a:lnTo>
                  <a:lnTo>
                    <a:pt x="5129022" y="1221454"/>
                  </a:lnTo>
                  <a:lnTo>
                    <a:pt x="5129022" y="1230122"/>
                  </a:lnTo>
                  <a:lnTo>
                    <a:pt x="5098617" y="1232715"/>
                  </a:lnTo>
                  <a:lnTo>
                    <a:pt x="5068189" y="1235344"/>
                  </a:lnTo>
                  <a:lnTo>
                    <a:pt x="5037760" y="1237997"/>
                  </a:lnTo>
                  <a:lnTo>
                    <a:pt x="5007356" y="1240663"/>
                  </a:lnTo>
                  <a:lnTo>
                    <a:pt x="5007356" y="1231995"/>
                  </a:lnTo>
                  <a:lnTo>
                    <a:pt x="5007356" y="1223327"/>
                  </a:lnTo>
                  <a:lnTo>
                    <a:pt x="5007356" y="1214659"/>
                  </a:lnTo>
                  <a:lnTo>
                    <a:pt x="5007356" y="1205992"/>
                  </a:lnTo>
                  <a:lnTo>
                    <a:pt x="5009007" y="1205865"/>
                  </a:lnTo>
                  <a:lnTo>
                    <a:pt x="5039606" y="1173920"/>
                  </a:lnTo>
                  <a:lnTo>
                    <a:pt x="5045964" y="1128522"/>
                  </a:lnTo>
                  <a:lnTo>
                    <a:pt x="5047035" y="1072139"/>
                  </a:lnTo>
                  <a:lnTo>
                    <a:pt x="5047107" y="1037971"/>
                  </a:lnTo>
                  <a:lnTo>
                    <a:pt x="5047107" y="986474"/>
                  </a:lnTo>
                  <a:lnTo>
                    <a:pt x="5047107" y="934964"/>
                  </a:lnTo>
                  <a:lnTo>
                    <a:pt x="5047107" y="677291"/>
                  </a:lnTo>
                  <a:lnTo>
                    <a:pt x="5046559" y="621282"/>
                  </a:lnTo>
                  <a:lnTo>
                    <a:pt x="5044916" y="573643"/>
                  </a:lnTo>
                  <a:lnTo>
                    <a:pt x="5042177" y="534362"/>
                  </a:lnTo>
                  <a:lnTo>
                    <a:pt x="5033222" y="480044"/>
                  </a:lnTo>
                  <a:lnTo>
                    <a:pt x="5008880" y="451612"/>
                  </a:lnTo>
                  <a:lnTo>
                    <a:pt x="4992901" y="460777"/>
                  </a:lnTo>
                  <a:lnTo>
                    <a:pt x="4976971" y="485600"/>
                  </a:lnTo>
                  <a:lnTo>
                    <a:pt x="4961088" y="526067"/>
                  </a:lnTo>
                  <a:lnTo>
                    <a:pt x="4945253" y="582168"/>
                  </a:lnTo>
                  <a:lnTo>
                    <a:pt x="4945253" y="633810"/>
                  </a:lnTo>
                  <a:lnTo>
                    <a:pt x="4945253" y="685445"/>
                  </a:lnTo>
                  <a:lnTo>
                    <a:pt x="4945253" y="1046861"/>
                  </a:lnTo>
                  <a:lnTo>
                    <a:pt x="4945441" y="1087322"/>
                  </a:lnTo>
                  <a:lnTo>
                    <a:pt x="4946913" y="1142480"/>
                  </a:lnTo>
                  <a:lnTo>
                    <a:pt x="4952666" y="1181036"/>
                  </a:lnTo>
                  <a:lnTo>
                    <a:pt x="4985258" y="1207897"/>
                  </a:lnTo>
                  <a:lnTo>
                    <a:pt x="4985258" y="1216564"/>
                  </a:lnTo>
                  <a:lnTo>
                    <a:pt x="4985258" y="1225232"/>
                  </a:lnTo>
                  <a:lnTo>
                    <a:pt x="4985258" y="1233900"/>
                  </a:lnTo>
                  <a:lnTo>
                    <a:pt x="4985258" y="1242568"/>
                  </a:lnTo>
                  <a:lnTo>
                    <a:pt x="4954853" y="1245161"/>
                  </a:lnTo>
                  <a:lnTo>
                    <a:pt x="4924425" y="1247790"/>
                  </a:lnTo>
                  <a:lnTo>
                    <a:pt x="4893996" y="1250443"/>
                  </a:lnTo>
                  <a:lnTo>
                    <a:pt x="4863592" y="1253109"/>
                  </a:lnTo>
                  <a:lnTo>
                    <a:pt x="4863592" y="1244441"/>
                  </a:lnTo>
                  <a:lnTo>
                    <a:pt x="4863592" y="1235773"/>
                  </a:lnTo>
                  <a:lnTo>
                    <a:pt x="4863592" y="1227105"/>
                  </a:lnTo>
                  <a:lnTo>
                    <a:pt x="4863592" y="1218438"/>
                  </a:lnTo>
                  <a:lnTo>
                    <a:pt x="4865370" y="1218311"/>
                  </a:lnTo>
                  <a:lnTo>
                    <a:pt x="4867148" y="1218057"/>
                  </a:lnTo>
                  <a:lnTo>
                    <a:pt x="4868926" y="1217930"/>
                  </a:lnTo>
                  <a:lnTo>
                    <a:pt x="4877573" y="1215076"/>
                  </a:lnTo>
                  <a:lnTo>
                    <a:pt x="4897179" y="1160416"/>
                  </a:lnTo>
                  <a:lnTo>
                    <a:pt x="4900505" y="1094936"/>
                  </a:lnTo>
                  <a:lnTo>
                    <a:pt x="4900930" y="1050671"/>
                  </a:lnTo>
                  <a:lnTo>
                    <a:pt x="4900930" y="996178"/>
                  </a:lnTo>
                  <a:lnTo>
                    <a:pt x="4900930" y="941667"/>
                  </a:lnTo>
                  <a:lnTo>
                    <a:pt x="4900930" y="887142"/>
                  </a:lnTo>
                  <a:lnTo>
                    <a:pt x="4900930" y="832607"/>
                  </a:lnTo>
                  <a:lnTo>
                    <a:pt x="4900930" y="778064"/>
                  </a:lnTo>
                  <a:lnTo>
                    <a:pt x="4900930" y="723519"/>
                  </a:lnTo>
                  <a:lnTo>
                    <a:pt x="4900791" y="651938"/>
                  </a:lnTo>
                  <a:lnTo>
                    <a:pt x="4900390" y="595884"/>
                  </a:lnTo>
                  <a:lnTo>
                    <a:pt x="4899751" y="555355"/>
                  </a:lnTo>
                  <a:lnTo>
                    <a:pt x="4897729" y="514514"/>
                  </a:lnTo>
                  <a:lnTo>
                    <a:pt x="4889881" y="475615"/>
                  </a:lnTo>
                  <a:lnTo>
                    <a:pt x="4886198" y="471805"/>
                  </a:lnTo>
                  <a:lnTo>
                    <a:pt x="4881499" y="472186"/>
                  </a:lnTo>
                  <a:lnTo>
                    <a:pt x="4876546" y="472694"/>
                  </a:lnTo>
                  <a:lnTo>
                    <a:pt x="4870577" y="478028"/>
                  </a:lnTo>
                  <a:lnTo>
                    <a:pt x="4863592" y="488188"/>
                  </a:lnTo>
                  <a:lnTo>
                    <a:pt x="4862546" y="479615"/>
                  </a:lnTo>
                  <a:lnTo>
                    <a:pt x="4861512" y="471042"/>
                  </a:lnTo>
                  <a:lnTo>
                    <a:pt x="4860502" y="462470"/>
                  </a:lnTo>
                  <a:lnTo>
                    <a:pt x="4859528" y="453898"/>
                  </a:lnTo>
                  <a:lnTo>
                    <a:pt x="4878028" y="425396"/>
                  </a:lnTo>
                  <a:lnTo>
                    <a:pt x="4896564" y="396859"/>
                  </a:lnTo>
                  <a:lnTo>
                    <a:pt x="4915124" y="368298"/>
                  </a:lnTo>
                  <a:lnTo>
                    <a:pt x="4933696" y="339725"/>
                  </a:lnTo>
                  <a:close/>
                </a:path>
                <a:path w="5957570" h="1688464">
                  <a:moveTo>
                    <a:pt x="4718685" y="358394"/>
                  </a:moveTo>
                  <a:lnTo>
                    <a:pt x="4769056" y="392001"/>
                  </a:lnTo>
                  <a:lnTo>
                    <a:pt x="4790140" y="437707"/>
                  </a:lnTo>
                  <a:lnTo>
                    <a:pt x="4808474" y="502666"/>
                  </a:lnTo>
                  <a:lnTo>
                    <a:pt x="4817258" y="546235"/>
                  </a:lnTo>
                  <a:lnTo>
                    <a:pt x="4824438" y="592102"/>
                  </a:lnTo>
                  <a:lnTo>
                    <a:pt x="4830016" y="640254"/>
                  </a:lnTo>
                  <a:lnTo>
                    <a:pt x="4833996" y="690682"/>
                  </a:lnTo>
                  <a:lnTo>
                    <a:pt x="4836381" y="743375"/>
                  </a:lnTo>
                  <a:lnTo>
                    <a:pt x="4837176" y="798322"/>
                  </a:lnTo>
                  <a:lnTo>
                    <a:pt x="4836549" y="845823"/>
                  </a:lnTo>
                  <a:lnTo>
                    <a:pt x="4834660" y="893677"/>
                  </a:lnTo>
                  <a:lnTo>
                    <a:pt x="4831497" y="941873"/>
                  </a:lnTo>
                  <a:lnTo>
                    <a:pt x="4827048" y="990398"/>
                  </a:lnTo>
                  <a:lnTo>
                    <a:pt x="4821301" y="1039241"/>
                  </a:lnTo>
                  <a:lnTo>
                    <a:pt x="4812655" y="1096912"/>
                  </a:lnTo>
                  <a:lnTo>
                    <a:pt x="4802520" y="1147238"/>
                  </a:lnTo>
                  <a:lnTo>
                    <a:pt x="4790886" y="1190206"/>
                  </a:lnTo>
                  <a:lnTo>
                    <a:pt x="4763430" y="1253996"/>
                  </a:lnTo>
                  <a:lnTo>
                    <a:pt x="4732430" y="1287472"/>
                  </a:lnTo>
                  <a:lnTo>
                    <a:pt x="4715764" y="1292733"/>
                  </a:lnTo>
                  <a:lnTo>
                    <a:pt x="4689379" y="1285140"/>
                  </a:lnTo>
                  <a:lnTo>
                    <a:pt x="4645183" y="1209615"/>
                  </a:lnTo>
                  <a:lnTo>
                    <a:pt x="4627372" y="1141730"/>
                  </a:lnTo>
                  <a:lnTo>
                    <a:pt x="4618882" y="1096950"/>
                  </a:lnTo>
                  <a:lnTo>
                    <a:pt x="4611953" y="1050238"/>
                  </a:lnTo>
                  <a:lnTo>
                    <a:pt x="4606575" y="1001585"/>
                  </a:lnTo>
                  <a:lnTo>
                    <a:pt x="4602743" y="950985"/>
                  </a:lnTo>
                  <a:lnTo>
                    <a:pt x="4600449" y="898430"/>
                  </a:lnTo>
                  <a:lnTo>
                    <a:pt x="4599686" y="843915"/>
                  </a:lnTo>
                  <a:lnTo>
                    <a:pt x="4600356" y="795438"/>
                  </a:lnTo>
                  <a:lnTo>
                    <a:pt x="4602368" y="746943"/>
                  </a:lnTo>
                  <a:lnTo>
                    <a:pt x="4605721" y="698443"/>
                  </a:lnTo>
                  <a:lnTo>
                    <a:pt x="4610414" y="649948"/>
                  </a:lnTo>
                  <a:lnTo>
                    <a:pt x="4616450" y="601472"/>
                  </a:lnTo>
                  <a:lnTo>
                    <a:pt x="4625498" y="544728"/>
                  </a:lnTo>
                  <a:lnTo>
                    <a:pt x="4635881" y="495665"/>
                  </a:lnTo>
                  <a:lnTo>
                    <a:pt x="4647596" y="454292"/>
                  </a:lnTo>
                  <a:lnTo>
                    <a:pt x="4674554" y="394380"/>
                  </a:lnTo>
                  <a:lnTo>
                    <a:pt x="4703562" y="363277"/>
                  </a:lnTo>
                  <a:lnTo>
                    <a:pt x="4718685" y="358394"/>
                  </a:lnTo>
                  <a:close/>
                </a:path>
                <a:path w="5957570" h="1688464">
                  <a:moveTo>
                    <a:pt x="4471543" y="379730"/>
                  </a:moveTo>
                  <a:lnTo>
                    <a:pt x="4518709" y="414377"/>
                  </a:lnTo>
                  <a:lnTo>
                    <a:pt x="4541420" y="477222"/>
                  </a:lnTo>
                  <a:lnTo>
                    <a:pt x="4553128" y="547620"/>
                  </a:lnTo>
                  <a:lnTo>
                    <a:pt x="4554601" y="584200"/>
                  </a:lnTo>
                  <a:lnTo>
                    <a:pt x="4554176" y="601654"/>
                  </a:lnTo>
                  <a:lnTo>
                    <a:pt x="4547997" y="644017"/>
                  </a:lnTo>
                  <a:lnTo>
                    <a:pt x="4529582" y="668147"/>
                  </a:lnTo>
                  <a:lnTo>
                    <a:pt x="4522154" y="666501"/>
                  </a:lnTo>
                  <a:lnTo>
                    <a:pt x="4503610" y="621516"/>
                  </a:lnTo>
                  <a:lnTo>
                    <a:pt x="4500562" y="583277"/>
                  </a:lnTo>
                  <a:lnTo>
                    <a:pt x="4499610" y="557276"/>
                  </a:lnTo>
                  <a:lnTo>
                    <a:pt x="4498367" y="530647"/>
                  </a:lnTo>
                  <a:lnTo>
                    <a:pt x="4492930" y="487820"/>
                  </a:lnTo>
                  <a:lnTo>
                    <a:pt x="4477480" y="450897"/>
                  </a:lnTo>
                  <a:lnTo>
                    <a:pt x="4462653" y="445008"/>
                  </a:lnTo>
                  <a:lnTo>
                    <a:pt x="4449867" y="450554"/>
                  </a:lnTo>
                  <a:lnTo>
                    <a:pt x="4428202" y="488031"/>
                  </a:lnTo>
                  <a:lnTo>
                    <a:pt x="4411527" y="560765"/>
                  </a:lnTo>
                  <a:lnTo>
                    <a:pt x="4405447" y="606287"/>
                  </a:lnTo>
                  <a:lnTo>
                    <a:pt x="4401103" y="656503"/>
                  </a:lnTo>
                  <a:lnTo>
                    <a:pt x="4398497" y="711413"/>
                  </a:lnTo>
                  <a:lnTo>
                    <a:pt x="4397629" y="771017"/>
                  </a:lnTo>
                  <a:lnTo>
                    <a:pt x="4398496" y="832556"/>
                  </a:lnTo>
                  <a:lnTo>
                    <a:pt x="4401095" y="890986"/>
                  </a:lnTo>
                  <a:lnTo>
                    <a:pt x="4405419" y="946307"/>
                  </a:lnTo>
                  <a:lnTo>
                    <a:pt x="4411462" y="998519"/>
                  </a:lnTo>
                  <a:lnTo>
                    <a:pt x="4419219" y="1047623"/>
                  </a:lnTo>
                  <a:lnTo>
                    <a:pt x="4431010" y="1099437"/>
                  </a:lnTo>
                  <a:lnTo>
                    <a:pt x="4444682" y="1135999"/>
                  </a:lnTo>
                  <a:lnTo>
                    <a:pt x="4477766" y="1163320"/>
                  </a:lnTo>
                  <a:lnTo>
                    <a:pt x="4490577" y="1158176"/>
                  </a:lnTo>
                  <a:lnTo>
                    <a:pt x="4514199" y="1123886"/>
                  </a:lnTo>
                  <a:lnTo>
                    <a:pt x="4532316" y="1067472"/>
                  </a:lnTo>
                  <a:lnTo>
                    <a:pt x="4546691" y="985887"/>
                  </a:lnTo>
                  <a:lnTo>
                    <a:pt x="4553712" y="931545"/>
                  </a:lnTo>
                  <a:lnTo>
                    <a:pt x="4556379" y="935863"/>
                  </a:lnTo>
                  <a:lnTo>
                    <a:pt x="4558919" y="940181"/>
                  </a:lnTo>
                  <a:lnTo>
                    <a:pt x="4561586" y="944372"/>
                  </a:lnTo>
                  <a:lnTo>
                    <a:pt x="4556799" y="1011246"/>
                  </a:lnTo>
                  <a:lnTo>
                    <a:pt x="4550513" y="1071817"/>
                  </a:lnTo>
                  <a:lnTo>
                    <a:pt x="4542721" y="1126090"/>
                  </a:lnTo>
                  <a:lnTo>
                    <a:pt x="4533418" y="1174073"/>
                  </a:lnTo>
                  <a:lnTo>
                    <a:pt x="4522597" y="1215771"/>
                  </a:lnTo>
                  <a:lnTo>
                    <a:pt x="4507716" y="1258060"/>
                  </a:lnTo>
                  <a:lnTo>
                    <a:pt x="4475573" y="1307728"/>
                  </a:lnTo>
                  <a:lnTo>
                    <a:pt x="4458335" y="1315085"/>
                  </a:lnTo>
                  <a:lnTo>
                    <a:pt x="4438048" y="1308963"/>
                  </a:lnTo>
                  <a:lnTo>
                    <a:pt x="4401524" y="1249094"/>
                  </a:lnTo>
                  <a:lnTo>
                    <a:pt x="4385310" y="1195324"/>
                  </a:lnTo>
                  <a:lnTo>
                    <a:pt x="4370007" y="1117431"/>
                  </a:lnTo>
                  <a:lnTo>
                    <a:pt x="4364269" y="1072893"/>
                  </a:lnTo>
                  <a:lnTo>
                    <a:pt x="4359806" y="1024628"/>
                  </a:lnTo>
                  <a:lnTo>
                    <a:pt x="4356618" y="972640"/>
                  </a:lnTo>
                  <a:lnTo>
                    <a:pt x="4354705" y="916931"/>
                  </a:lnTo>
                  <a:lnTo>
                    <a:pt x="4354068" y="857504"/>
                  </a:lnTo>
                  <a:lnTo>
                    <a:pt x="4354775" y="799653"/>
                  </a:lnTo>
                  <a:lnTo>
                    <a:pt x="4356895" y="744864"/>
                  </a:lnTo>
                  <a:lnTo>
                    <a:pt x="4360426" y="693135"/>
                  </a:lnTo>
                  <a:lnTo>
                    <a:pt x="4365365" y="644462"/>
                  </a:lnTo>
                  <a:lnTo>
                    <a:pt x="4371711" y="598844"/>
                  </a:lnTo>
                  <a:lnTo>
                    <a:pt x="4379460" y="556278"/>
                  </a:lnTo>
                  <a:lnTo>
                    <a:pt x="4388612" y="516763"/>
                  </a:lnTo>
                  <a:lnTo>
                    <a:pt x="4406731" y="458400"/>
                  </a:lnTo>
                  <a:lnTo>
                    <a:pt x="4426600" y="416099"/>
                  </a:lnTo>
                  <a:lnTo>
                    <a:pt x="4448208" y="389872"/>
                  </a:lnTo>
                  <a:lnTo>
                    <a:pt x="4471543" y="379730"/>
                  </a:lnTo>
                  <a:close/>
                </a:path>
                <a:path w="5957570" h="1688464">
                  <a:moveTo>
                    <a:pt x="4089908" y="412750"/>
                  </a:moveTo>
                  <a:lnTo>
                    <a:pt x="4137092" y="447397"/>
                  </a:lnTo>
                  <a:lnTo>
                    <a:pt x="4159839" y="510242"/>
                  </a:lnTo>
                  <a:lnTo>
                    <a:pt x="4171511" y="580640"/>
                  </a:lnTo>
                  <a:lnTo>
                    <a:pt x="4172966" y="617220"/>
                  </a:lnTo>
                  <a:lnTo>
                    <a:pt x="4172559" y="634674"/>
                  </a:lnTo>
                  <a:lnTo>
                    <a:pt x="4166362" y="677037"/>
                  </a:lnTo>
                  <a:lnTo>
                    <a:pt x="4147947" y="701167"/>
                  </a:lnTo>
                  <a:lnTo>
                    <a:pt x="4140519" y="699521"/>
                  </a:lnTo>
                  <a:lnTo>
                    <a:pt x="4121975" y="654536"/>
                  </a:lnTo>
                  <a:lnTo>
                    <a:pt x="4118927" y="616297"/>
                  </a:lnTo>
                  <a:lnTo>
                    <a:pt x="4117975" y="590296"/>
                  </a:lnTo>
                  <a:lnTo>
                    <a:pt x="4116788" y="563667"/>
                  </a:lnTo>
                  <a:lnTo>
                    <a:pt x="4111367" y="520840"/>
                  </a:lnTo>
                  <a:lnTo>
                    <a:pt x="4095908" y="483917"/>
                  </a:lnTo>
                  <a:lnTo>
                    <a:pt x="4081017" y="478028"/>
                  </a:lnTo>
                  <a:lnTo>
                    <a:pt x="4068252" y="483574"/>
                  </a:lnTo>
                  <a:lnTo>
                    <a:pt x="4046674" y="521051"/>
                  </a:lnTo>
                  <a:lnTo>
                    <a:pt x="4029957" y="593785"/>
                  </a:lnTo>
                  <a:lnTo>
                    <a:pt x="4023839" y="639307"/>
                  </a:lnTo>
                  <a:lnTo>
                    <a:pt x="4019476" y="689523"/>
                  </a:lnTo>
                  <a:lnTo>
                    <a:pt x="4016863" y="744433"/>
                  </a:lnTo>
                  <a:lnTo>
                    <a:pt x="4015994" y="804037"/>
                  </a:lnTo>
                  <a:lnTo>
                    <a:pt x="4016862" y="865576"/>
                  </a:lnTo>
                  <a:lnTo>
                    <a:pt x="4019468" y="924006"/>
                  </a:lnTo>
                  <a:lnTo>
                    <a:pt x="4023812" y="979327"/>
                  </a:lnTo>
                  <a:lnTo>
                    <a:pt x="4029892" y="1031539"/>
                  </a:lnTo>
                  <a:lnTo>
                    <a:pt x="4037711" y="1080643"/>
                  </a:lnTo>
                  <a:lnTo>
                    <a:pt x="4049446" y="1132457"/>
                  </a:lnTo>
                  <a:lnTo>
                    <a:pt x="4063111" y="1169019"/>
                  </a:lnTo>
                  <a:lnTo>
                    <a:pt x="4096130" y="1196340"/>
                  </a:lnTo>
                  <a:lnTo>
                    <a:pt x="4108942" y="1191196"/>
                  </a:lnTo>
                  <a:lnTo>
                    <a:pt x="4132564" y="1156906"/>
                  </a:lnTo>
                  <a:lnTo>
                    <a:pt x="4150737" y="1100494"/>
                  </a:lnTo>
                  <a:lnTo>
                    <a:pt x="4165127" y="1018960"/>
                  </a:lnTo>
                  <a:lnTo>
                    <a:pt x="4172204" y="964692"/>
                  </a:lnTo>
                  <a:lnTo>
                    <a:pt x="4174744" y="968883"/>
                  </a:lnTo>
                  <a:lnTo>
                    <a:pt x="4177411" y="973201"/>
                  </a:lnTo>
                  <a:lnTo>
                    <a:pt x="4179951" y="977392"/>
                  </a:lnTo>
                  <a:lnTo>
                    <a:pt x="4175225" y="1044266"/>
                  </a:lnTo>
                  <a:lnTo>
                    <a:pt x="4168970" y="1104837"/>
                  </a:lnTo>
                  <a:lnTo>
                    <a:pt x="4161178" y="1159110"/>
                  </a:lnTo>
                  <a:lnTo>
                    <a:pt x="4151844" y="1207093"/>
                  </a:lnTo>
                  <a:lnTo>
                    <a:pt x="4140962" y="1248791"/>
                  </a:lnTo>
                  <a:lnTo>
                    <a:pt x="4126083" y="1291080"/>
                  </a:lnTo>
                  <a:lnTo>
                    <a:pt x="4093991" y="1340748"/>
                  </a:lnTo>
                  <a:lnTo>
                    <a:pt x="4076827" y="1348105"/>
                  </a:lnTo>
                  <a:lnTo>
                    <a:pt x="4056538" y="1341983"/>
                  </a:lnTo>
                  <a:lnTo>
                    <a:pt x="4019962" y="1282114"/>
                  </a:lnTo>
                  <a:lnTo>
                    <a:pt x="4003675" y="1228344"/>
                  </a:lnTo>
                  <a:lnTo>
                    <a:pt x="3988397" y="1150451"/>
                  </a:lnTo>
                  <a:lnTo>
                    <a:pt x="3982684" y="1105913"/>
                  </a:lnTo>
                  <a:lnTo>
                    <a:pt x="3978248" y="1057648"/>
                  </a:lnTo>
                  <a:lnTo>
                    <a:pt x="3975085" y="1005660"/>
                  </a:lnTo>
                  <a:lnTo>
                    <a:pt x="3973190" y="949951"/>
                  </a:lnTo>
                  <a:lnTo>
                    <a:pt x="3972560" y="890524"/>
                  </a:lnTo>
                  <a:lnTo>
                    <a:pt x="3973260" y="832673"/>
                  </a:lnTo>
                  <a:lnTo>
                    <a:pt x="3975362" y="777884"/>
                  </a:lnTo>
                  <a:lnTo>
                    <a:pt x="3978868" y="726155"/>
                  </a:lnTo>
                  <a:lnTo>
                    <a:pt x="3983780" y="677482"/>
                  </a:lnTo>
                  <a:lnTo>
                    <a:pt x="3990101" y="631864"/>
                  </a:lnTo>
                  <a:lnTo>
                    <a:pt x="3997832" y="589298"/>
                  </a:lnTo>
                  <a:lnTo>
                    <a:pt x="4006977" y="549783"/>
                  </a:lnTo>
                  <a:lnTo>
                    <a:pt x="4025149" y="491420"/>
                  </a:lnTo>
                  <a:lnTo>
                    <a:pt x="4045013" y="449119"/>
                  </a:lnTo>
                  <a:lnTo>
                    <a:pt x="4066591" y="422892"/>
                  </a:lnTo>
                  <a:lnTo>
                    <a:pt x="4089908" y="412750"/>
                  </a:lnTo>
                  <a:close/>
                </a:path>
                <a:path w="5957570" h="1688464">
                  <a:moveTo>
                    <a:pt x="3826891" y="435610"/>
                  </a:moveTo>
                  <a:lnTo>
                    <a:pt x="3869396" y="454094"/>
                  </a:lnTo>
                  <a:lnTo>
                    <a:pt x="3894439" y="507428"/>
                  </a:lnTo>
                  <a:lnTo>
                    <a:pt x="3903979" y="561594"/>
                  </a:lnTo>
                  <a:lnTo>
                    <a:pt x="3907694" y="624332"/>
                  </a:lnTo>
                  <a:lnTo>
                    <a:pt x="3908623" y="672000"/>
                  </a:lnTo>
                  <a:lnTo>
                    <a:pt x="3908933" y="730504"/>
                  </a:lnTo>
                  <a:lnTo>
                    <a:pt x="3908933" y="780405"/>
                  </a:lnTo>
                  <a:lnTo>
                    <a:pt x="3908933" y="830288"/>
                  </a:lnTo>
                  <a:lnTo>
                    <a:pt x="3908933" y="880157"/>
                  </a:lnTo>
                  <a:lnTo>
                    <a:pt x="3908933" y="930016"/>
                  </a:lnTo>
                  <a:lnTo>
                    <a:pt x="3908933" y="979867"/>
                  </a:lnTo>
                  <a:lnTo>
                    <a:pt x="3908933" y="1029716"/>
                  </a:lnTo>
                  <a:lnTo>
                    <a:pt x="3909006" y="1086651"/>
                  </a:lnTo>
                  <a:lnTo>
                    <a:pt x="3909234" y="1131347"/>
                  </a:lnTo>
                  <a:lnTo>
                    <a:pt x="3910203" y="1184021"/>
                  </a:lnTo>
                  <a:lnTo>
                    <a:pt x="3916679" y="1227963"/>
                  </a:lnTo>
                  <a:lnTo>
                    <a:pt x="3919092" y="1230884"/>
                  </a:lnTo>
                  <a:lnTo>
                    <a:pt x="3921760" y="1230630"/>
                  </a:lnTo>
                  <a:lnTo>
                    <a:pt x="3924680" y="1230376"/>
                  </a:lnTo>
                  <a:lnTo>
                    <a:pt x="3943665" y="1177847"/>
                  </a:lnTo>
                  <a:lnTo>
                    <a:pt x="3951097" y="1151128"/>
                  </a:lnTo>
                  <a:lnTo>
                    <a:pt x="3951097" y="1164633"/>
                  </a:lnTo>
                  <a:lnTo>
                    <a:pt x="3951097" y="1178115"/>
                  </a:lnTo>
                  <a:lnTo>
                    <a:pt x="3951097" y="1191597"/>
                  </a:lnTo>
                  <a:lnTo>
                    <a:pt x="3951097" y="1205103"/>
                  </a:lnTo>
                  <a:lnTo>
                    <a:pt x="3936214" y="1269513"/>
                  </a:lnTo>
                  <a:lnTo>
                    <a:pt x="3921664" y="1315862"/>
                  </a:lnTo>
                  <a:lnTo>
                    <a:pt x="3907448" y="1344138"/>
                  </a:lnTo>
                  <a:lnTo>
                    <a:pt x="3893566" y="1354328"/>
                  </a:lnTo>
                  <a:lnTo>
                    <a:pt x="3887327" y="1352827"/>
                  </a:lnTo>
                  <a:lnTo>
                    <a:pt x="3869180" y="1304536"/>
                  </a:lnTo>
                  <a:lnTo>
                    <a:pt x="3865127" y="1249100"/>
                  </a:lnTo>
                  <a:lnTo>
                    <a:pt x="3864483" y="1212596"/>
                  </a:lnTo>
                  <a:lnTo>
                    <a:pt x="3847363" y="1260933"/>
                  </a:lnTo>
                  <a:lnTo>
                    <a:pt x="3833733" y="1297924"/>
                  </a:lnTo>
                  <a:lnTo>
                    <a:pt x="3816985" y="1337818"/>
                  </a:lnTo>
                  <a:lnTo>
                    <a:pt x="3786124" y="1364615"/>
                  </a:lnTo>
                  <a:lnTo>
                    <a:pt x="3773910" y="1361729"/>
                  </a:lnTo>
                  <a:lnTo>
                    <a:pt x="3743960" y="1305687"/>
                  </a:lnTo>
                  <a:lnTo>
                    <a:pt x="3731609" y="1234344"/>
                  </a:lnTo>
                  <a:lnTo>
                    <a:pt x="3728493" y="1191029"/>
                  </a:lnTo>
                  <a:lnTo>
                    <a:pt x="3727450" y="1142619"/>
                  </a:lnTo>
                  <a:lnTo>
                    <a:pt x="3727952" y="1111450"/>
                  </a:lnTo>
                  <a:lnTo>
                    <a:pt x="3732004" y="1055304"/>
                  </a:lnTo>
                  <a:lnTo>
                    <a:pt x="3742104" y="997513"/>
                  </a:lnTo>
                  <a:lnTo>
                    <a:pt x="3761206" y="934267"/>
                  </a:lnTo>
                  <a:lnTo>
                    <a:pt x="3789705" y="872073"/>
                  </a:lnTo>
                  <a:lnTo>
                    <a:pt x="3810142" y="836739"/>
                  </a:lnTo>
                  <a:lnTo>
                    <a:pt x="3835080" y="797881"/>
                  </a:lnTo>
                  <a:lnTo>
                    <a:pt x="3864483" y="755523"/>
                  </a:lnTo>
                  <a:lnTo>
                    <a:pt x="3864483" y="746857"/>
                  </a:lnTo>
                  <a:lnTo>
                    <a:pt x="3864483" y="738203"/>
                  </a:lnTo>
                  <a:lnTo>
                    <a:pt x="3864483" y="729573"/>
                  </a:lnTo>
                  <a:lnTo>
                    <a:pt x="3864483" y="720979"/>
                  </a:lnTo>
                  <a:lnTo>
                    <a:pt x="3863764" y="660302"/>
                  </a:lnTo>
                  <a:lnTo>
                    <a:pt x="3861593" y="610092"/>
                  </a:lnTo>
                  <a:lnTo>
                    <a:pt x="3857946" y="570335"/>
                  </a:lnTo>
                  <a:lnTo>
                    <a:pt x="3846322" y="520136"/>
                  </a:lnTo>
                  <a:lnTo>
                    <a:pt x="3818890" y="494919"/>
                  </a:lnTo>
                  <a:lnTo>
                    <a:pt x="3810843" y="497681"/>
                  </a:lnTo>
                  <a:lnTo>
                    <a:pt x="3787538" y="547302"/>
                  </a:lnTo>
                  <a:lnTo>
                    <a:pt x="3782446" y="585299"/>
                  </a:lnTo>
                  <a:lnTo>
                    <a:pt x="3781805" y="605917"/>
                  </a:lnTo>
                  <a:lnTo>
                    <a:pt x="3781921" y="619843"/>
                  </a:lnTo>
                  <a:lnTo>
                    <a:pt x="3782060" y="633793"/>
                  </a:lnTo>
                  <a:lnTo>
                    <a:pt x="3782198" y="647743"/>
                  </a:lnTo>
                  <a:lnTo>
                    <a:pt x="3780710" y="700992"/>
                  </a:lnTo>
                  <a:lnTo>
                    <a:pt x="3772580" y="741314"/>
                  </a:lnTo>
                  <a:lnTo>
                    <a:pt x="3759454" y="756031"/>
                  </a:lnTo>
                  <a:lnTo>
                    <a:pt x="3754717" y="754840"/>
                  </a:lnTo>
                  <a:lnTo>
                    <a:pt x="3740437" y="718972"/>
                  </a:lnTo>
                  <a:lnTo>
                    <a:pt x="3736848" y="664591"/>
                  </a:lnTo>
                  <a:lnTo>
                    <a:pt x="3738326" y="623964"/>
                  </a:lnTo>
                  <a:lnTo>
                    <a:pt x="3742769" y="584755"/>
                  </a:lnTo>
                  <a:lnTo>
                    <a:pt x="3750188" y="546951"/>
                  </a:lnTo>
                  <a:lnTo>
                    <a:pt x="3773598" y="479133"/>
                  </a:lnTo>
                  <a:lnTo>
                    <a:pt x="3806745" y="441656"/>
                  </a:lnTo>
                  <a:lnTo>
                    <a:pt x="3826891" y="435610"/>
                  </a:lnTo>
                  <a:close/>
                </a:path>
                <a:path w="5957570" h="1688464">
                  <a:moveTo>
                    <a:pt x="3598291" y="455295"/>
                  </a:moveTo>
                  <a:lnTo>
                    <a:pt x="3645457" y="489942"/>
                  </a:lnTo>
                  <a:lnTo>
                    <a:pt x="3668168" y="552805"/>
                  </a:lnTo>
                  <a:lnTo>
                    <a:pt x="3679876" y="623238"/>
                  </a:lnTo>
                  <a:lnTo>
                    <a:pt x="3681349" y="659765"/>
                  </a:lnTo>
                  <a:lnTo>
                    <a:pt x="3680942" y="677219"/>
                  </a:lnTo>
                  <a:lnTo>
                    <a:pt x="3674745" y="719582"/>
                  </a:lnTo>
                  <a:lnTo>
                    <a:pt x="3656329" y="743712"/>
                  </a:lnTo>
                  <a:lnTo>
                    <a:pt x="3648902" y="742120"/>
                  </a:lnTo>
                  <a:lnTo>
                    <a:pt x="3630358" y="697081"/>
                  </a:lnTo>
                  <a:lnTo>
                    <a:pt x="3627310" y="658842"/>
                  </a:lnTo>
                  <a:lnTo>
                    <a:pt x="3626358" y="632841"/>
                  </a:lnTo>
                  <a:lnTo>
                    <a:pt x="3625115" y="606266"/>
                  </a:lnTo>
                  <a:lnTo>
                    <a:pt x="3619678" y="563403"/>
                  </a:lnTo>
                  <a:lnTo>
                    <a:pt x="3604275" y="526462"/>
                  </a:lnTo>
                  <a:lnTo>
                    <a:pt x="3589401" y="520573"/>
                  </a:lnTo>
                  <a:lnTo>
                    <a:pt x="3576633" y="526119"/>
                  </a:lnTo>
                  <a:lnTo>
                    <a:pt x="3555003" y="563596"/>
                  </a:lnTo>
                  <a:lnTo>
                    <a:pt x="3538275" y="636330"/>
                  </a:lnTo>
                  <a:lnTo>
                    <a:pt x="3532195" y="681852"/>
                  </a:lnTo>
                  <a:lnTo>
                    <a:pt x="3527851" y="732068"/>
                  </a:lnTo>
                  <a:lnTo>
                    <a:pt x="3525245" y="786978"/>
                  </a:lnTo>
                  <a:lnTo>
                    <a:pt x="3524377" y="846582"/>
                  </a:lnTo>
                  <a:lnTo>
                    <a:pt x="3525244" y="908121"/>
                  </a:lnTo>
                  <a:lnTo>
                    <a:pt x="3527843" y="966551"/>
                  </a:lnTo>
                  <a:lnTo>
                    <a:pt x="3532167" y="1021872"/>
                  </a:lnTo>
                  <a:lnTo>
                    <a:pt x="3538210" y="1074084"/>
                  </a:lnTo>
                  <a:lnTo>
                    <a:pt x="3545966" y="1123188"/>
                  </a:lnTo>
                  <a:lnTo>
                    <a:pt x="3557758" y="1175002"/>
                  </a:lnTo>
                  <a:lnTo>
                    <a:pt x="3571430" y="1211564"/>
                  </a:lnTo>
                  <a:lnTo>
                    <a:pt x="3604514" y="1238885"/>
                  </a:lnTo>
                  <a:lnTo>
                    <a:pt x="3617325" y="1233741"/>
                  </a:lnTo>
                  <a:lnTo>
                    <a:pt x="3640947" y="1199451"/>
                  </a:lnTo>
                  <a:lnTo>
                    <a:pt x="3659118" y="1143039"/>
                  </a:lnTo>
                  <a:lnTo>
                    <a:pt x="3673457" y="1061505"/>
                  </a:lnTo>
                  <a:lnTo>
                    <a:pt x="3680460" y="1007237"/>
                  </a:lnTo>
                  <a:lnTo>
                    <a:pt x="3683127" y="1011428"/>
                  </a:lnTo>
                  <a:lnTo>
                    <a:pt x="3685666" y="1015746"/>
                  </a:lnTo>
                  <a:lnTo>
                    <a:pt x="3688334" y="1019937"/>
                  </a:lnTo>
                  <a:lnTo>
                    <a:pt x="3683596" y="1086811"/>
                  </a:lnTo>
                  <a:lnTo>
                    <a:pt x="3677316" y="1147382"/>
                  </a:lnTo>
                  <a:lnTo>
                    <a:pt x="3669506" y="1201655"/>
                  </a:lnTo>
                  <a:lnTo>
                    <a:pt x="3660178" y="1249638"/>
                  </a:lnTo>
                  <a:lnTo>
                    <a:pt x="3649345" y="1291336"/>
                  </a:lnTo>
                  <a:lnTo>
                    <a:pt x="3634464" y="1333625"/>
                  </a:lnTo>
                  <a:lnTo>
                    <a:pt x="3602321" y="1383293"/>
                  </a:lnTo>
                  <a:lnTo>
                    <a:pt x="3585083" y="1390650"/>
                  </a:lnTo>
                  <a:lnTo>
                    <a:pt x="3564796" y="1384528"/>
                  </a:lnTo>
                  <a:lnTo>
                    <a:pt x="3528272" y="1324659"/>
                  </a:lnTo>
                  <a:lnTo>
                    <a:pt x="3512058" y="1270889"/>
                  </a:lnTo>
                  <a:lnTo>
                    <a:pt x="3496755" y="1192996"/>
                  </a:lnTo>
                  <a:lnTo>
                    <a:pt x="3491017" y="1148458"/>
                  </a:lnTo>
                  <a:lnTo>
                    <a:pt x="3486554" y="1100193"/>
                  </a:lnTo>
                  <a:lnTo>
                    <a:pt x="3483366" y="1048205"/>
                  </a:lnTo>
                  <a:lnTo>
                    <a:pt x="3481453" y="992496"/>
                  </a:lnTo>
                  <a:lnTo>
                    <a:pt x="3480816" y="933069"/>
                  </a:lnTo>
                  <a:lnTo>
                    <a:pt x="3481523" y="875219"/>
                  </a:lnTo>
                  <a:lnTo>
                    <a:pt x="3483643" y="820432"/>
                  </a:lnTo>
                  <a:lnTo>
                    <a:pt x="3487174" y="768710"/>
                  </a:lnTo>
                  <a:lnTo>
                    <a:pt x="3492113" y="720051"/>
                  </a:lnTo>
                  <a:lnTo>
                    <a:pt x="3498459" y="674455"/>
                  </a:lnTo>
                  <a:lnTo>
                    <a:pt x="3506208" y="631923"/>
                  </a:lnTo>
                  <a:lnTo>
                    <a:pt x="3515360" y="592455"/>
                  </a:lnTo>
                  <a:lnTo>
                    <a:pt x="3533479" y="534019"/>
                  </a:lnTo>
                  <a:lnTo>
                    <a:pt x="3553348" y="491680"/>
                  </a:lnTo>
                  <a:lnTo>
                    <a:pt x="3574956" y="465439"/>
                  </a:lnTo>
                  <a:lnTo>
                    <a:pt x="3598291" y="455295"/>
                  </a:lnTo>
                  <a:close/>
                </a:path>
                <a:path w="5957570" h="1688464">
                  <a:moveTo>
                    <a:pt x="3199511" y="489839"/>
                  </a:moveTo>
                  <a:lnTo>
                    <a:pt x="3242016" y="508377"/>
                  </a:lnTo>
                  <a:lnTo>
                    <a:pt x="3267011" y="561673"/>
                  </a:lnTo>
                  <a:lnTo>
                    <a:pt x="3276600" y="615950"/>
                  </a:lnTo>
                  <a:lnTo>
                    <a:pt x="3280251" y="678640"/>
                  </a:lnTo>
                  <a:lnTo>
                    <a:pt x="3281136" y="726303"/>
                  </a:lnTo>
                  <a:lnTo>
                    <a:pt x="3281426" y="784860"/>
                  </a:lnTo>
                  <a:lnTo>
                    <a:pt x="3281426" y="834716"/>
                  </a:lnTo>
                  <a:lnTo>
                    <a:pt x="3281426" y="884587"/>
                  </a:lnTo>
                  <a:lnTo>
                    <a:pt x="3281426" y="934466"/>
                  </a:lnTo>
                  <a:lnTo>
                    <a:pt x="3281426" y="984344"/>
                  </a:lnTo>
                  <a:lnTo>
                    <a:pt x="3281426" y="1034215"/>
                  </a:lnTo>
                  <a:lnTo>
                    <a:pt x="3281426" y="1084072"/>
                  </a:lnTo>
                  <a:lnTo>
                    <a:pt x="3281519" y="1140936"/>
                  </a:lnTo>
                  <a:lnTo>
                    <a:pt x="3281791" y="1185608"/>
                  </a:lnTo>
                  <a:lnTo>
                    <a:pt x="3282823" y="1238377"/>
                  </a:lnTo>
                  <a:lnTo>
                    <a:pt x="3289300" y="1282192"/>
                  </a:lnTo>
                  <a:lnTo>
                    <a:pt x="3291713" y="1285240"/>
                  </a:lnTo>
                  <a:lnTo>
                    <a:pt x="3294379" y="1284986"/>
                  </a:lnTo>
                  <a:lnTo>
                    <a:pt x="3297174" y="1284732"/>
                  </a:lnTo>
                  <a:lnTo>
                    <a:pt x="3316285" y="1232150"/>
                  </a:lnTo>
                  <a:lnTo>
                    <a:pt x="3323716" y="1205484"/>
                  </a:lnTo>
                  <a:lnTo>
                    <a:pt x="3323716" y="1218934"/>
                  </a:lnTo>
                  <a:lnTo>
                    <a:pt x="3323716" y="1232408"/>
                  </a:lnTo>
                  <a:lnTo>
                    <a:pt x="3323716" y="1245881"/>
                  </a:lnTo>
                  <a:lnTo>
                    <a:pt x="3323716" y="1259332"/>
                  </a:lnTo>
                  <a:lnTo>
                    <a:pt x="3308834" y="1323744"/>
                  </a:lnTo>
                  <a:lnTo>
                    <a:pt x="3294284" y="1370107"/>
                  </a:lnTo>
                  <a:lnTo>
                    <a:pt x="3280068" y="1398420"/>
                  </a:lnTo>
                  <a:lnTo>
                    <a:pt x="3266186" y="1408684"/>
                  </a:lnTo>
                  <a:lnTo>
                    <a:pt x="3259947" y="1407181"/>
                  </a:lnTo>
                  <a:lnTo>
                    <a:pt x="3241800" y="1358765"/>
                  </a:lnTo>
                  <a:lnTo>
                    <a:pt x="3237747" y="1303329"/>
                  </a:lnTo>
                  <a:lnTo>
                    <a:pt x="3237103" y="1266825"/>
                  </a:lnTo>
                  <a:lnTo>
                    <a:pt x="3219912" y="1315235"/>
                  </a:lnTo>
                  <a:lnTo>
                    <a:pt x="3206257" y="1352264"/>
                  </a:lnTo>
                  <a:lnTo>
                    <a:pt x="3189604" y="1392174"/>
                  </a:lnTo>
                  <a:lnTo>
                    <a:pt x="3158616" y="1418844"/>
                  </a:lnTo>
                  <a:lnTo>
                    <a:pt x="3146423" y="1416014"/>
                  </a:lnTo>
                  <a:lnTo>
                    <a:pt x="3116579" y="1360043"/>
                  </a:lnTo>
                  <a:lnTo>
                    <a:pt x="3104181" y="1288700"/>
                  </a:lnTo>
                  <a:lnTo>
                    <a:pt x="3101095" y="1245385"/>
                  </a:lnTo>
                  <a:lnTo>
                    <a:pt x="3100070" y="1196975"/>
                  </a:lnTo>
                  <a:lnTo>
                    <a:pt x="3100572" y="1165733"/>
                  </a:lnTo>
                  <a:lnTo>
                    <a:pt x="3104624" y="1109535"/>
                  </a:lnTo>
                  <a:lnTo>
                    <a:pt x="3114671" y="1051815"/>
                  </a:lnTo>
                  <a:lnTo>
                    <a:pt x="3133808" y="988621"/>
                  </a:lnTo>
                  <a:lnTo>
                    <a:pt x="3162307" y="926375"/>
                  </a:lnTo>
                  <a:lnTo>
                    <a:pt x="3182715" y="891047"/>
                  </a:lnTo>
                  <a:lnTo>
                    <a:pt x="3207646" y="852219"/>
                  </a:lnTo>
                  <a:lnTo>
                    <a:pt x="3237103" y="809879"/>
                  </a:lnTo>
                  <a:lnTo>
                    <a:pt x="3237103" y="801211"/>
                  </a:lnTo>
                  <a:lnTo>
                    <a:pt x="3237103" y="792543"/>
                  </a:lnTo>
                  <a:lnTo>
                    <a:pt x="3237103" y="783875"/>
                  </a:lnTo>
                  <a:lnTo>
                    <a:pt x="3237103" y="775208"/>
                  </a:lnTo>
                  <a:lnTo>
                    <a:pt x="3236384" y="714533"/>
                  </a:lnTo>
                  <a:lnTo>
                    <a:pt x="3234213" y="664337"/>
                  </a:lnTo>
                  <a:lnTo>
                    <a:pt x="3230566" y="624617"/>
                  </a:lnTo>
                  <a:lnTo>
                    <a:pt x="3218940" y="574492"/>
                  </a:lnTo>
                  <a:lnTo>
                    <a:pt x="3191383" y="549275"/>
                  </a:lnTo>
                  <a:lnTo>
                    <a:pt x="3183409" y="551965"/>
                  </a:lnTo>
                  <a:lnTo>
                    <a:pt x="3160085" y="601638"/>
                  </a:lnTo>
                  <a:lnTo>
                    <a:pt x="3154941" y="639548"/>
                  </a:lnTo>
                  <a:lnTo>
                    <a:pt x="3154299" y="660146"/>
                  </a:lnTo>
                  <a:lnTo>
                    <a:pt x="3154469" y="674125"/>
                  </a:lnTo>
                  <a:lnTo>
                    <a:pt x="3154616" y="688070"/>
                  </a:lnTo>
                  <a:lnTo>
                    <a:pt x="3154763" y="701990"/>
                  </a:lnTo>
                  <a:lnTo>
                    <a:pt x="3154934" y="715899"/>
                  </a:lnTo>
                  <a:lnTo>
                    <a:pt x="3154531" y="736836"/>
                  </a:lnTo>
                  <a:lnTo>
                    <a:pt x="3148584" y="784860"/>
                  </a:lnTo>
                  <a:lnTo>
                    <a:pt x="3132074" y="810260"/>
                  </a:lnTo>
                  <a:lnTo>
                    <a:pt x="3127337" y="809140"/>
                  </a:lnTo>
                  <a:lnTo>
                    <a:pt x="3113057" y="773257"/>
                  </a:lnTo>
                  <a:lnTo>
                    <a:pt x="3109467" y="718947"/>
                  </a:lnTo>
                  <a:lnTo>
                    <a:pt x="3110944" y="678303"/>
                  </a:lnTo>
                  <a:lnTo>
                    <a:pt x="3115373" y="639063"/>
                  </a:lnTo>
                  <a:lnTo>
                    <a:pt x="3122755" y="601253"/>
                  </a:lnTo>
                  <a:lnTo>
                    <a:pt x="3146111" y="533433"/>
                  </a:lnTo>
                  <a:lnTo>
                    <a:pt x="3179345" y="495940"/>
                  </a:lnTo>
                  <a:lnTo>
                    <a:pt x="3199511" y="489839"/>
                  </a:lnTo>
                  <a:close/>
                </a:path>
                <a:path w="5957570" h="1688464">
                  <a:moveTo>
                    <a:pt x="2531999" y="547624"/>
                  </a:moveTo>
                  <a:lnTo>
                    <a:pt x="2582354" y="581279"/>
                  </a:lnTo>
                  <a:lnTo>
                    <a:pt x="2603400" y="626955"/>
                  </a:lnTo>
                  <a:lnTo>
                    <a:pt x="2621661" y="691896"/>
                  </a:lnTo>
                  <a:lnTo>
                    <a:pt x="2630455" y="735510"/>
                  </a:lnTo>
                  <a:lnTo>
                    <a:pt x="2637658" y="781393"/>
                  </a:lnTo>
                  <a:lnTo>
                    <a:pt x="2643266" y="829548"/>
                  </a:lnTo>
                  <a:lnTo>
                    <a:pt x="2647277" y="879978"/>
                  </a:lnTo>
                  <a:lnTo>
                    <a:pt x="2649686" y="932687"/>
                  </a:lnTo>
                  <a:lnTo>
                    <a:pt x="2650490" y="987679"/>
                  </a:lnTo>
                  <a:lnTo>
                    <a:pt x="2649850" y="1035167"/>
                  </a:lnTo>
                  <a:lnTo>
                    <a:pt x="2647937" y="1082998"/>
                  </a:lnTo>
                  <a:lnTo>
                    <a:pt x="2644756" y="1131175"/>
                  </a:lnTo>
                  <a:lnTo>
                    <a:pt x="2640313" y="1179707"/>
                  </a:lnTo>
                  <a:lnTo>
                    <a:pt x="2634615" y="1228598"/>
                  </a:lnTo>
                  <a:lnTo>
                    <a:pt x="2625949" y="1286198"/>
                  </a:lnTo>
                  <a:lnTo>
                    <a:pt x="2615771" y="1336500"/>
                  </a:lnTo>
                  <a:lnTo>
                    <a:pt x="2604093" y="1379491"/>
                  </a:lnTo>
                  <a:lnTo>
                    <a:pt x="2576617" y="1443335"/>
                  </a:lnTo>
                  <a:lnTo>
                    <a:pt x="2545617" y="1476775"/>
                  </a:lnTo>
                  <a:lnTo>
                    <a:pt x="2528951" y="1482090"/>
                  </a:lnTo>
                  <a:lnTo>
                    <a:pt x="2502566" y="1474424"/>
                  </a:lnTo>
                  <a:lnTo>
                    <a:pt x="2458370" y="1398847"/>
                  </a:lnTo>
                  <a:lnTo>
                    <a:pt x="2440559" y="1330960"/>
                  </a:lnTo>
                  <a:lnTo>
                    <a:pt x="2432114" y="1286224"/>
                  </a:lnTo>
                  <a:lnTo>
                    <a:pt x="2425196" y="1239524"/>
                  </a:lnTo>
                  <a:lnTo>
                    <a:pt x="2419810" y="1190863"/>
                  </a:lnTo>
                  <a:lnTo>
                    <a:pt x="2415958" y="1140243"/>
                  </a:lnTo>
                  <a:lnTo>
                    <a:pt x="2413644" y="1087669"/>
                  </a:lnTo>
                  <a:lnTo>
                    <a:pt x="2412873" y="1033145"/>
                  </a:lnTo>
                  <a:lnTo>
                    <a:pt x="2413543" y="984680"/>
                  </a:lnTo>
                  <a:lnTo>
                    <a:pt x="2415555" y="936210"/>
                  </a:lnTo>
                  <a:lnTo>
                    <a:pt x="2418908" y="887727"/>
                  </a:lnTo>
                  <a:lnTo>
                    <a:pt x="2423601" y="839227"/>
                  </a:lnTo>
                  <a:lnTo>
                    <a:pt x="2429637" y="790702"/>
                  </a:lnTo>
                  <a:lnTo>
                    <a:pt x="2438757" y="733958"/>
                  </a:lnTo>
                  <a:lnTo>
                    <a:pt x="2449163" y="684895"/>
                  </a:lnTo>
                  <a:lnTo>
                    <a:pt x="2460855" y="643522"/>
                  </a:lnTo>
                  <a:lnTo>
                    <a:pt x="2487761" y="583610"/>
                  </a:lnTo>
                  <a:lnTo>
                    <a:pt x="2516856" y="552507"/>
                  </a:lnTo>
                  <a:lnTo>
                    <a:pt x="2531999" y="547624"/>
                  </a:lnTo>
                  <a:close/>
                </a:path>
                <a:path w="5957570" h="1688464">
                  <a:moveTo>
                    <a:pt x="2284730" y="569087"/>
                  </a:moveTo>
                  <a:lnTo>
                    <a:pt x="2331914" y="603662"/>
                  </a:lnTo>
                  <a:lnTo>
                    <a:pt x="2354661" y="666525"/>
                  </a:lnTo>
                  <a:lnTo>
                    <a:pt x="2366333" y="736959"/>
                  </a:lnTo>
                  <a:lnTo>
                    <a:pt x="2367788" y="773557"/>
                  </a:lnTo>
                  <a:lnTo>
                    <a:pt x="2367381" y="790938"/>
                  </a:lnTo>
                  <a:lnTo>
                    <a:pt x="2361184" y="833247"/>
                  </a:lnTo>
                  <a:lnTo>
                    <a:pt x="2342769" y="857377"/>
                  </a:lnTo>
                  <a:lnTo>
                    <a:pt x="2335341" y="855785"/>
                  </a:lnTo>
                  <a:lnTo>
                    <a:pt x="2316797" y="810746"/>
                  </a:lnTo>
                  <a:lnTo>
                    <a:pt x="2313749" y="772507"/>
                  </a:lnTo>
                  <a:lnTo>
                    <a:pt x="2312797" y="746506"/>
                  </a:lnTo>
                  <a:lnTo>
                    <a:pt x="2311610" y="719933"/>
                  </a:lnTo>
                  <a:lnTo>
                    <a:pt x="2306189" y="677122"/>
                  </a:lnTo>
                  <a:lnTo>
                    <a:pt x="2290730" y="640191"/>
                  </a:lnTo>
                  <a:lnTo>
                    <a:pt x="2275840" y="634238"/>
                  </a:lnTo>
                  <a:lnTo>
                    <a:pt x="2263074" y="639784"/>
                  </a:lnTo>
                  <a:lnTo>
                    <a:pt x="2241496" y="677261"/>
                  </a:lnTo>
                  <a:lnTo>
                    <a:pt x="2224828" y="749995"/>
                  </a:lnTo>
                  <a:lnTo>
                    <a:pt x="2218716" y="795517"/>
                  </a:lnTo>
                  <a:lnTo>
                    <a:pt x="2214335" y="845733"/>
                  </a:lnTo>
                  <a:lnTo>
                    <a:pt x="2211697" y="900643"/>
                  </a:lnTo>
                  <a:lnTo>
                    <a:pt x="2210816" y="960247"/>
                  </a:lnTo>
                  <a:lnTo>
                    <a:pt x="2211684" y="1021786"/>
                  </a:lnTo>
                  <a:lnTo>
                    <a:pt x="2214290" y="1080216"/>
                  </a:lnTo>
                  <a:lnTo>
                    <a:pt x="2218634" y="1135537"/>
                  </a:lnTo>
                  <a:lnTo>
                    <a:pt x="2224714" y="1187749"/>
                  </a:lnTo>
                  <a:lnTo>
                    <a:pt x="2232533" y="1236853"/>
                  </a:lnTo>
                  <a:lnTo>
                    <a:pt x="2244268" y="1288667"/>
                  </a:lnTo>
                  <a:lnTo>
                    <a:pt x="2257933" y="1325229"/>
                  </a:lnTo>
                  <a:lnTo>
                    <a:pt x="2290953" y="1352550"/>
                  </a:lnTo>
                  <a:lnTo>
                    <a:pt x="2303764" y="1347406"/>
                  </a:lnTo>
                  <a:lnTo>
                    <a:pt x="2327386" y="1313116"/>
                  </a:lnTo>
                  <a:lnTo>
                    <a:pt x="2345559" y="1256704"/>
                  </a:lnTo>
                  <a:lnTo>
                    <a:pt x="2359949" y="1175170"/>
                  </a:lnTo>
                  <a:lnTo>
                    <a:pt x="2367026" y="1120902"/>
                  </a:lnTo>
                  <a:lnTo>
                    <a:pt x="2369566" y="1125093"/>
                  </a:lnTo>
                  <a:lnTo>
                    <a:pt x="2372233" y="1129411"/>
                  </a:lnTo>
                  <a:lnTo>
                    <a:pt x="2374773" y="1133729"/>
                  </a:lnTo>
                  <a:lnTo>
                    <a:pt x="2370047" y="1200541"/>
                  </a:lnTo>
                  <a:lnTo>
                    <a:pt x="2363792" y="1261074"/>
                  </a:lnTo>
                  <a:lnTo>
                    <a:pt x="2356000" y="1315328"/>
                  </a:lnTo>
                  <a:lnTo>
                    <a:pt x="2346666" y="1363304"/>
                  </a:lnTo>
                  <a:lnTo>
                    <a:pt x="2335784" y="1405001"/>
                  </a:lnTo>
                  <a:lnTo>
                    <a:pt x="2320905" y="1447290"/>
                  </a:lnTo>
                  <a:lnTo>
                    <a:pt x="2288813" y="1496958"/>
                  </a:lnTo>
                  <a:lnTo>
                    <a:pt x="2271649" y="1504315"/>
                  </a:lnTo>
                  <a:lnTo>
                    <a:pt x="2251360" y="1498195"/>
                  </a:lnTo>
                  <a:lnTo>
                    <a:pt x="2214784" y="1438378"/>
                  </a:lnTo>
                  <a:lnTo>
                    <a:pt x="2198497" y="1384681"/>
                  </a:lnTo>
                  <a:lnTo>
                    <a:pt x="2183219" y="1306708"/>
                  </a:lnTo>
                  <a:lnTo>
                    <a:pt x="2177506" y="1262146"/>
                  </a:lnTo>
                  <a:lnTo>
                    <a:pt x="2173070" y="1213868"/>
                  </a:lnTo>
                  <a:lnTo>
                    <a:pt x="2169907" y="1161873"/>
                  </a:lnTo>
                  <a:lnTo>
                    <a:pt x="2168012" y="1106162"/>
                  </a:lnTo>
                  <a:lnTo>
                    <a:pt x="2167382" y="1046734"/>
                  </a:lnTo>
                  <a:lnTo>
                    <a:pt x="2168082" y="988884"/>
                  </a:lnTo>
                  <a:lnTo>
                    <a:pt x="2170187" y="934097"/>
                  </a:lnTo>
                  <a:lnTo>
                    <a:pt x="2173700" y="882375"/>
                  </a:lnTo>
                  <a:lnTo>
                    <a:pt x="2178626" y="833716"/>
                  </a:lnTo>
                  <a:lnTo>
                    <a:pt x="2184969" y="788120"/>
                  </a:lnTo>
                  <a:lnTo>
                    <a:pt x="2192734" y="745588"/>
                  </a:lnTo>
                  <a:lnTo>
                    <a:pt x="2201926" y="706120"/>
                  </a:lnTo>
                  <a:lnTo>
                    <a:pt x="2220025" y="647703"/>
                  </a:lnTo>
                  <a:lnTo>
                    <a:pt x="2239851" y="605409"/>
                  </a:lnTo>
                  <a:lnTo>
                    <a:pt x="2261415" y="579211"/>
                  </a:lnTo>
                  <a:lnTo>
                    <a:pt x="2284730" y="569087"/>
                  </a:lnTo>
                  <a:close/>
                </a:path>
                <a:path w="5957570" h="1688464">
                  <a:moveTo>
                    <a:pt x="1903222" y="602107"/>
                  </a:moveTo>
                  <a:lnTo>
                    <a:pt x="1950335" y="636682"/>
                  </a:lnTo>
                  <a:lnTo>
                    <a:pt x="1973046" y="699545"/>
                  </a:lnTo>
                  <a:lnTo>
                    <a:pt x="1984805" y="769979"/>
                  </a:lnTo>
                  <a:lnTo>
                    <a:pt x="1986280" y="806577"/>
                  </a:lnTo>
                  <a:lnTo>
                    <a:pt x="1985855" y="823958"/>
                  </a:lnTo>
                  <a:lnTo>
                    <a:pt x="1979676" y="866267"/>
                  </a:lnTo>
                  <a:lnTo>
                    <a:pt x="1961261" y="890524"/>
                  </a:lnTo>
                  <a:lnTo>
                    <a:pt x="1953831" y="888859"/>
                  </a:lnTo>
                  <a:lnTo>
                    <a:pt x="1935182" y="843766"/>
                  </a:lnTo>
                  <a:lnTo>
                    <a:pt x="1932221" y="805527"/>
                  </a:lnTo>
                  <a:lnTo>
                    <a:pt x="1931289" y="779526"/>
                  </a:lnTo>
                  <a:lnTo>
                    <a:pt x="1930046" y="752953"/>
                  </a:lnTo>
                  <a:lnTo>
                    <a:pt x="1924609" y="710142"/>
                  </a:lnTo>
                  <a:lnTo>
                    <a:pt x="1909159" y="673211"/>
                  </a:lnTo>
                  <a:lnTo>
                    <a:pt x="1894332" y="667258"/>
                  </a:lnTo>
                  <a:lnTo>
                    <a:pt x="1881546" y="672804"/>
                  </a:lnTo>
                  <a:lnTo>
                    <a:pt x="1859881" y="710281"/>
                  </a:lnTo>
                  <a:lnTo>
                    <a:pt x="1843206" y="783015"/>
                  </a:lnTo>
                  <a:lnTo>
                    <a:pt x="1837126" y="828537"/>
                  </a:lnTo>
                  <a:lnTo>
                    <a:pt x="1832782" y="878753"/>
                  </a:lnTo>
                  <a:lnTo>
                    <a:pt x="1830176" y="933663"/>
                  </a:lnTo>
                  <a:lnTo>
                    <a:pt x="1829308" y="993267"/>
                  </a:lnTo>
                  <a:lnTo>
                    <a:pt x="1830175" y="1054806"/>
                  </a:lnTo>
                  <a:lnTo>
                    <a:pt x="1832774" y="1113236"/>
                  </a:lnTo>
                  <a:lnTo>
                    <a:pt x="1837098" y="1168557"/>
                  </a:lnTo>
                  <a:lnTo>
                    <a:pt x="1843141" y="1220769"/>
                  </a:lnTo>
                  <a:lnTo>
                    <a:pt x="1850898" y="1269873"/>
                  </a:lnTo>
                  <a:lnTo>
                    <a:pt x="1862687" y="1321687"/>
                  </a:lnTo>
                  <a:lnTo>
                    <a:pt x="1876345" y="1358249"/>
                  </a:lnTo>
                  <a:lnTo>
                    <a:pt x="1909318" y="1385570"/>
                  </a:lnTo>
                  <a:lnTo>
                    <a:pt x="1922202" y="1380428"/>
                  </a:lnTo>
                  <a:lnTo>
                    <a:pt x="1945876" y="1346190"/>
                  </a:lnTo>
                  <a:lnTo>
                    <a:pt x="1963995" y="1289778"/>
                  </a:lnTo>
                  <a:lnTo>
                    <a:pt x="1978370" y="1208192"/>
                  </a:lnTo>
                  <a:lnTo>
                    <a:pt x="1985391" y="1153922"/>
                  </a:lnTo>
                  <a:lnTo>
                    <a:pt x="1988058" y="1158113"/>
                  </a:lnTo>
                  <a:lnTo>
                    <a:pt x="1990598" y="1162431"/>
                  </a:lnTo>
                  <a:lnTo>
                    <a:pt x="1993264" y="1166749"/>
                  </a:lnTo>
                  <a:lnTo>
                    <a:pt x="1988478" y="1233561"/>
                  </a:lnTo>
                  <a:lnTo>
                    <a:pt x="1982192" y="1294094"/>
                  </a:lnTo>
                  <a:lnTo>
                    <a:pt x="1974400" y="1348348"/>
                  </a:lnTo>
                  <a:lnTo>
                    <a:pt x="1965097" y="1396324"/>
                  </a:lnTo>
                  <a:lnTo>
                    <a:pt x="1954276" y="1438021"/>
                  </a:lnTo>
                  <a:lnTo>
                    <a:pt x="1939341" y="1480310"/>
                  </a:lnTo>
                  <a:lnTo>
                    <a:pt x="1907234" y="1529978"/>
                  </a:lnTo>
                  <a:lnTo>
                    <a:pt x="1890014" y="1537335"/>
                  </a:lnTo>
                  <a:lnTo>
                    <a:pt x="1869725" y="1531215"/>
                  </a:lnTo>
                  <a:lnTo>
                    <a:pt x="1833149" y="1471398"/>
                  </a:lnTo>
                  <a:lnTo>
                    <a:pt x="1816862" y="1417701"/>
                  </a:lnTo>
                  <a:lnTo>
                    <a:pt x="1801640" y="1339728"/>
                  </a:lnTo>
                  <a:lnTo>
                    <a:pt x="1795924" y="1295166"/>
                  </a:lnTo>
                  <a:lnTo>
                    <a:pt x="1791475" y="1246888"/>
                  </a:lnTo>
                  <a:lnTo>
                    <a:pt x="1788294" y="1194893"/>
                  </a:lnTo>
                  <a:lnTo>
                    <a:pt x="1786384" y="1139182"/>
                  </a:lnTo>
                  <a:lnTo>
                    <a:pt x="1785747" y="1079754"/>
                  </a:lnTo>
                  <a:lnTo>
                    <a:pt x="1786454" y="1021904"/>
                  </a:lnTo>
                  <a:lnTo>
                    <a:pt x="1788574" y="967117"/>
                  </a:lnTo>
                  <a:lnTo>
                    <a:pt x="1792105" y="915395"/>
                  </a:lnTo>
                  <a:lnTo>
                    <a:pt x="1797044" y="866736"/>
                  </a:lnTo>
                  <a:lnTo>
                    <a:pt x="1803390" y="821140"/>
                  </a:lnTo>
                  <a:lnTo>
                    <a:pt x="1811139" y="778608"/>
                  </a:lnTo>
                  <a:lnTo>
                    <a:pt x="1820291" y="739140"/>
                  </a:lnTo>
                  <a:lnTo>
                    <a:pt x="1838410" y="680723"/>
                  </a:lnTo>
                  <a:lnTo>
                    <a:pt x="1858279" y="638429"/>
                  </a:lnTo>
                  <a:lnTo>
                    <a:pt x="1879887" y="612231"/>
                  </a:lnTo>
                  <a:lnTo>
                    <a:pt x="1903222" y="602107"/>
                  </a:lnTo>
                  <a:close/>
                </a:path>
                <a:path w="5957570" h="1688464">
                  <a:moveTo>
                    <a:pt x="1640205" y="624840"/>
                  </a:moveTo>
                  <a:lnTo>
                    <a:pt x="1682710" y="643324"/>
                  </a:lnTo>
                  <a:lnTo>
                    <a:pt x="1707657" y="696674"/>
                  </a:lnTo>
                  <a:lnTo>
                    <a:pt x="1717294" y="750951"/>
                  </a:lnTo>
                  <a:lnTo>
                    <a:pt x="1720897" y="813641"/>
                  </a:lnTo>
                  <a:lnTo>
                    <a:pt x="1721812" y="861304"/>
                  </a:lnTo>
                  <a:lnTo>
                    <a:pt x="1722120" y="919861"/>
                  </a:lnTo>
                  <a:lnTo>
                    <a:pt x="1722120" y="969709"/>
                  </a:lnTo>
                  <a:lnTo>
                    <a:pt x="1722120" y="1019560"/>
                  </a:lnTo>
                  <a:lnTo>
                    <a:pt x="1722120" y="1069419"/>
                  </a:lnTo>
                  <a:lnTo>
                    <a:pt x="1722120" y="1119288"/>
                  </a:lnTo>
                  <a:lnTo>
                    <a:pt x="1722120" y="1169171"/>
                  </a:lnTo>
                  <a:lnTo>
                    <a:pt x="1722120" y="1219073"/>
                  </a:lnTo>
                  <a:lnTo>
                    <a:pt x="1722213" y="1275935"/>
                  </a:lnTo>
                  <a:lnTo>
                    <a:pt x="1722485" y="1320593"/>
                  </a:lnTo>
                  <a:lnTo>
                    <a:pt x="1723517" y="1373251"/>
                  </a:lnTo>
                  <a:lnTo>
                    <a:pt x="1729994" y="1417193"/>
                  </a:lnTo>
                  <a:lnTo>
                    <a:pt x="1732280" y="1420114"/>
                  </a:lnTo>
                  <a:lnTo>
                    <a:pt x="1735074" y="1419987"/>
                  </a:lnTo>
                  <a:lnTo>
                    <a:pt x="1756908" y="1367131"/>
                  </a:lnTo>
                  <a:lnTo>
                    <a:pt x="1764283" y="1340485"/>
                  </a:lnTo>
                  <a:lnTo>
                    <a:pt x="1764283" y="1353917"/>
                  </a:lnTo>
                  <a:lnTo>
                    <a:pt x="1764283" y="1367361"/>
                  </a:lnTo>
                  <a:lnTo>
                    <a:pt x="1764283" y="1380829"/>
                  </a:lnTo>
                  <a:lnTo>
                    <a:pt x="1764283" y="1394333"/>
                  </a:lnTo>
                  <a:lnTo>
                    <a:pt x="1749401" y="1458743"/>
                  </a:lnTo>
                  <a:lnTo>
                    <a:pt x="1734851" y="1505092"/>
                  </a:lnTo>
                  <a:lnTo>
                    <a:pt x="1720635" y="1533368"/>
                  </a:lnTo>
                  <a:lnTo>
                    <a:pt x="1706752" y="1543558"/>
                  </a:lnTo>
                  <a:lnTo>
                    <a:pt x="1700514" y="1542057"/>
                  </a:lnTo>
                  <a:lnTo>
                    <a:pt x="1682369" y="1493766"/>
                  </a:lnTo>
                  <a:lnTo>
                    <a:pt x="1678368" y="1438330"/>
                  </a:lnTo>
                  <a:lnTo>
                    <a:pt x="1677797" y="1401826"/>
                  </a:lnTo>
                  <a:lnTo>
                    <a:pt x="1660604" y="1450165"/>
                  </a:lnTo>
                  <a:lnTo>
                    <a:pt x="1646936" y="1487170"/>
                  </a:lnTo>
                  <a:lnTo>
                    <a:pt x="1630172" y="1527175"/>
                  </a:lnTo>
                  <a:lnTo>
                    <a:pt x="1599311" y="1553845"/>
                  </a:lnTo>
                  <a:lnTo>
                    <a:pt x="1587117" y="1551013"/>
                  </a:lnTo>
                  <a:lnTo>
                    <a:pt x="1557274" y="1494917"/>
                  </a:lnTo>
                  <a:lnTo>
                    <a:pt x="1544875" y="1423670"/>
                  </a:lnTo>
                  <a:lnTo>
                    <a:pt x="1541789" y="1380331"/>
                  </a:lnTo>
                  <a:lnTo>
                    <a:pt x="1540764" y="1331849"/>
                  </a:lnTo>
                  <a:lnTo>
                    <a:pt x="1541264" y="1300680"/>
                  </a:lnTo>
                  <a:lnTo>
                    <a:pt x="1545264" y="1244534"/>
                  </a:lnTo>
                  <a:lnTo>
                    <a:pt x="1555311" y="1186815"/>
                  </a:lnTo>
                  <a:lnTo>
                    <a:pt x="1574500" y="1123569"/>
                  </a:lnTo>
                  <a:lnTo>
                    <a:pt x="1603001" y="1061323"/>
                  </a:lnTo>
                  <a:lnTo>
                    <a:pt x="1623409" y="1026033"/>
                  </a:lnTo>
                  <a:lnTo>
                    <a:pt x="1648340" y="987218"/>
                  </a:lnTo>
                  <a:lnTo>
                    <a:pt x="1677797" y="944880"/>
                  </a:lnTo>
                  <a:lnTo>
                    <a:pt x="1677797" y="936212"/>
                  </a:lnTo>
                  <a:lnTo>
                    <a:pt x="1677797" y="927544"/>
                  </a:lnTo>
                  <a:lnTo>
                    <a:pt x="1677797" y="918876"/>
                  </a:lnTo>
                  <a:lnTo>
                    <a:pt x="1677797" y="910209"/>
                  </a:lnTo>
                  <a:lnTo>
                    <a:pt x="1677060" y="849534"/>
                  </a:lnTo>
                  <a:lnTo>
                    <a:pt x="1674860" y="799338"/>
                  </a:lnTo>
                  <a:lnTo>
                    <a:pt x="1671206" y="759618"/>
                  </a:lnTo>
                  <a:lnTo>
                    <a:pt x="1659562" y="709420"/>
                  </a:lnTo>
                  <a:lnTo>
                    <a:pt x="1632077" y="684149"/>
                  </a:lnTo>
                  <a:lnTo>
                    <a:pt x="1624050" y="686911"/>
                  </a:lnTo>
                  <a:lnTo>
                    <a:pt x="1600779" y="736586"/>
                  </a:lnTo>
                  <a:lnTo>
                    <a:pt x="1595635" y="774547"/>
                  </a:lnTo>
                  <a:lnTo>
                    <a:pt x="1594993" y="795147"/>
                  </a:lnTo>
                  <a:lnTo>
                    <a:pt x="1595161" y="809073"/>
                  </a:lnTo>
                  <a:lnTo>
                    <a:pt x="1595294" y="823023"/>
                  </a:lnTo>
                  <a:lnTo>
                    <a:pt x="1595118" y="871781"/>
                  </a:lnTo>
                  <a:lnTo>
                    <a:pt x="1589277" y="919734"/>
                  </a:lnTo>
                  <a:lnTo>
                    <a:pt x="1572768" y="945261"/>
                  </a:lnTo>
                  <a:lnTo>
                    <a:pt x="1567977" y="944088"/>
                  </a:lnTo>
                  <a:lnTo>
                    <a:pt x="1553698" y="908258"/>
                  </a:lnTo>
                  <a:lnTo>
                    <a:pt x="1550162" y="853948"/>
                  </a:lnTo>
                  <a:lnTo>
                    <a:pt x="1551638" y="813250"/>
                  </a:lnTo>
                  <a:lnTo>
                    <a:pt x="1556067" y="774017"/>
                  </a:lnTo>
                  <a:lnTo>
                    <a:pt x="1563449" y="736236"/>
                  </a:lnTo>
                  <a:lnTo>
                    <a:pt x="1586787" y="668416"/>
                  </a:lnTo>
                  <a:lnTo>
                    <a:pt x="1619986" y="630888"/>
                  </a:lnTo>
                  <a:lnTo>
                    <a:pt x="1640205" y="624840"/>
                  </a:lnTo>
                  <a:close/>
                </a:path>
                <a:path w="5957570" h="1688464">
                  <a:moveTo>
                    <a:pt x="1411477" y="644652"/>
                  </a:moveTo>
                  <a:lnTo>
                    <a:pt x="1458662" y="679227"/>
                  </a:lnTo>
                  <a:lnTo>
                    <a:pt x="1481409" y="742090"/>
                  </a:lnTo>
                  <a:lnTo>
                    <a:pt x="1493081" y="812524"/>
                  </a:lnTo>
                  <a:lnTo>
                    <a:pt x="1494536" y="849122"/>
                  </a:lnTo>
                  <a:lnTo>
                    <a:pt x="1494129" y="866556"/>
                  </a:lnTo>
                  <a:lnTo>
                    <a:pt x="1487932" y="908812"/>
                  </a:lnTo>
                  <a:lnTo>
                    <a:pt x="1469517" y="933069"/>
                  </a:lnTo>
                  <a:lnTo>
                    <a:pt x="1462089" y="931404"/>
                  </a:lnTo>
                  <a:lnTo>
                    <a:pt x="1443547" y="886311"/>
                  </a:lnTo>
                  <a:lnTo>
                    <a:pt x="1440551" y="848072"/>
                  </a:lnTo>
                  <a:lnTo>
                    <a:pt x="1439672" y="822071"/>
                  </a:lnTo>
                  <a:lnTo>
                    <a:pt x="1438411" y="795498"/>
                  </a:lnTo>
                  <a:lnTo>
                    <a:pt x="1432939" y="752687"/>
                  </a:lnTo>
                  <a:lnTo>
                    <a:pt x="1417494" y="715803"/>
                  </a:lnTo>
                  <a:lnTo>
                    <a:pt x="1402714" y="709803"/>
                  </a:lnTo>
                  <a:lnTo>
                    <a:pt x="1389929" y="715349"/>
                  </a:lnTo>
                  <a:lnTo>
                    <a:pt x="1368264" y="752826"/>
                  </a:lnTo>
                  <a:lnTo>
                    <a:pt x="1351589" y="825560"/>
                  </a:lnTo>
                  <a:lnTo>
                    <a:pt x="1345509" y="871082"/>
                  </a:lnTo>
                  <a:lnTo>
                    <a:pt x="1341165" y="921298"/>
                  </a:lnTo>
                  <a:lnTo>
                    <a:pt x="1338559" y="976208"/>
                  </a:lnTo>
                  <a:lnTo>
                    <a:pt x="1337691" y="1035812"/>
                  </a:lnTo>
                  <a:lnTo>
                    <a:pt x="1338546" y="1097363"/>
                  </a:lnTo>
                  <a:lnTo>
                    <a:pt x="1341121" y="1155817"/>
                  </a:lnTo>
                  <a:lnTo>
                    <a:pt x="1345426" y="1211157"/>
                  </a:lnTo>
                  <a:lnTo>
                    <a:pt x="1351476" y="1263363"/>
                  </a:lnTo>
                  <a:lnTo>
                    <a:pt x="1359281" y="1312418"/>
                  </a:lnTo>
                  <a:lnTo>
                    <a:pt x="1371016" y="1364232"/>
                  </a:lnTo>
                  <a:lnTo>
                    <a:pt x="1384681" y="1400794"/>
                  </a:lnTo>
                  <a:lnTo>
                    <a:pt x="1417701" y="1428115"/>
                  </a:lnTo>
                  <a:lnTo>
                    <a:pt x="1430514" y="1422973"/>
                  </a:lnTo>
                  <a:lnTo>
                    <a:pt x="1454187" y="1388735"/>
                  </a:lnTo>
                  <a:lnTo>
                    <a:pt x="1472378" y="1332376"/>
                  </a:lnTo>
                  <a:lnTo>
                    <a:pt x="1486753" y="1250755"/>
                  </a:lnTo>
                  <a:lnTo>
                    <a:pt x="1493774" y="1196467"/>
                  </a:lnTo>
                  <a:lnTo>
                    <a:pt x="1496314" y="1200658"/>
                  </a:lnTo>
                  <a:lnTo>
                    <a:pt x="1498981" y="1204976"/>
                  </a:lnTo>
                  <a:lnTo>
                    <a:pt x="1501520" y="1209294"/>
                  </a:lnTo>
                  <a:lnTo>
                    <a:pt x="1496795" y="1276106"/>
                  </a:lnTo>
                  <a:lnTo>
                    <a:pt x="1490540" y="1336639"/>
                  </a:lnTo>
                  <a:lnTo>
                    <a:pt x="1482748" y="1390893"/>
                  </a:lnTo>
                  <a:lnTo>
                    <a:pt x="1473414" y="1438869"/>
                  </a:lnTo>
                  <a:lnTo>
                    <a:pt x="1462532" y="1480566"/>
                  </a:lnTo>
                  <a:lnTo>
                    <a:pt x="1447671" y="1522855"/>
                  </a:lnTo>
                  <a:lnTo>
                    <a:pt x="1415615" y="1572523"/>
                  </a:lnTo>
                  <a:lnTo>
                    <a:pt x="1398397" y="1579880"/>
                  </a:lnTo>
                  <a:lnTo>
                    <a:pt x="1378108" y="1573760"/>
                  </a:lnTo>
                  <a:lnTo>
                    <a:pt x="1341532" y="1513943"/>
                  </a:lnTo>
                  <a:lnTo>
                    <a:pt x="1325245" y="1460246"/>
                  </a:lnTo>
                  <a:lnTo>
                    <a:pt x="1310023" y="1382295"/>
                  </a:lnTo>
                  <a:lnTo>
                    <a:pt x="1304307" y="1337751"/>
                  </a:lnTo>
                  <a:lnTo>
                    <a:pt x="1299858" y="1289486"/>
                  </a:lnTo>
                  <a:lnTo>
                    <a:pt x="1296677" y="1237494"/>
                  </a:lnTo>
                  <a:lnTo>
                    <a:pt x="1294767" y="1181767"/>
                  </a:lnTo>
                  <a:lnTo>
                    <a:pt x="1294130" y="1122299"/>
                  </a:lnTo>
                  <a:lnTo>
                    <a:pt x="1294830" y="1064449"/>
                  </a:lnTo>
                  <a:lnTo>
                    <a:pt x="1296935" y="1009662"/>
                  </a:lnTo>
                  <a:lnTo>
                    <a:pt x="1300448" y="957940"/>
                  </a:lnTo>
                  <a:lnTo>
                    <a:pt x="1305374" y="909281"/>
                  </a:lnTo>
                  <a:lnTo>
                    <a:pt x="1311717" y="863685"/>
                  </a:lnTo>
                  <a:lnTo>
                    <a:pt x="1319482" y="821153"/>
                  </a:lnTo>
                  <a:lnTo>
                    <a:pt x="1328674" y="781685"/>
                  </a:lnTo>
                  <a:lnTo>
                    <a:pt x="1346791" y="723268"/>
                  </a:lnTo>
                  <a:lnTo>
                    <a:pt x="1366646" y="680974"/>
                  </a:lnTo>
                  <a:lnTo>
                    <a:pt x="1388217" y="654776"/>
                  </a:lnTo>
                  <a:lnTo>
                    <a:pt x="1411477" y="644652"/>
                  </a:lnTo>
                  <a:close/>
                </a:path>
                <a:path w="5957570" h="1688464">
                  <a:moveTo>
                    <a:pt x="1033652" y="677291"/>
                  </a:moveTo>
                  <a:lnTo>
                    <a:pt x="1080819" y="711938"/>
                  </a:lnTo>
                  <a:lnTo>
                    <a:pt x="1103530" y="774783"/>
                  </a:lnTo>
                  <a:lnTo>
                    <a:pt x="1115238" y="845181"/>
                  </a:lnTo>
                  <a:lnTo>
                    <a:pt x="1116711" y="881761"/>
                  </a:lnTo>
                  <a:lnTo>
                    <a:pt x="1116286" y="899215"/>
                  </a:lnTo>
                  <a:lnTo>
                    <a:pt x="1110107" y="941578"/>
                  </a:lnTo>
                  <a:lnTo>
                    <a:pt x="1091692" y="965708"/>
                  </a:lnTo>
                  <a:lnTo>
                    <a:pt x="1084262" y="964062"/>
                  </a:lnTo>
                  <a:lnTo>
                    <a:pt x="1065666" y="919077"/>
                  </a:lnTo>
                  <a:lnTo>
                    <a:pt x="1062670" y="880838"/>
                  </a:lnTo>
                  <a:lnTo>
                    <a:pt x="1061720" y="854837"/>
                  </a:lnTo>
                  <a:lnTo>
                    <a:pt x="1060477" y="828208"/>
                  </a:lnTo>
                  <a:lnTo>
                    <a:pt x="1055040" y="785381"/>
                  </a:lnTo>
                  <a:lnTo>
                    <a:pt x="1039590" y="748458"/>
                  </a:lnTo>
                  <a:lnTo>
                    <a:pt x="1024763" y="742569"/>
                  </a:lnTo>
                  <a:lnTo>
                    <a:pt x="1011977" y="748115"/>
                  </a:lnTo>
                  <a:lnTo>
                    <a:pt x="990312" y="785592"/>
                  </a:lnTo>
                  <a:lnTo>
                    <a:pt x="973637" y="858326"/>
                  </a:lnTo>
                  <a:lnTo>
                    <a:pt x="967557" y="903848"/>
                  </a:lnTo>
                  <a:lnTo>
                    <a:pt x="963213" y="954064"/>
                  </a:lnTo>
                  <a:lnTo>
                    <a:pt x="960607" y="1008974"/>
                  </a:lnTo>
                  <a:lnTo>
                    <a:pt x="959738" y="1068578"/>
                  </a:lnTo>
                  <a:lnTo>
                    <a:pt x="960606" y="1130117"/>
                  </a:lnTo>
                  <a:lnTo>
                    <a:pt x="963205" y="1188547"/>
                  </a:lnTo>
                  <a:lnTo>
                    <a:pt x="967529" y="1243868"/>
                  </a:lnTo>
                  <a:lnTo>
                    <a:pt x="973572" y="1296080"/>
                  </a:lnTo>
                  <a:lnTo>
                    <a:pt x="981329" y="1345184"/>
                  </a:lnTo>
                  <a:lnTo>
                    <a:pt x="993118" y="1396998"/>
                  </a:lnTo>
                  <a:lnTo>
                    <a:pt x="1006776" y="1433560"/>
                  </a:lnTo>
                  <a:lnTo>
                    <a:pt x="1039749" y="1460881"/>
                  </a:lnTo>
                  <a:lnTo>
                    <a:pt x="1052633" y="1455737"/>
                  </a:lnTo>
                  <a:lnTo>
                    <a:pt x="1076307" y="1421447"/>
                  </a:lnTo>
                  <a:lnTo>
                    <a:pt x="1094426" y="1365033"/>
                  </a:lnTo>
                  <a:lnTo>
                    <a:pt x="1108801" y="1283448"/>
                  </a:lnTo>
                  <a:lnTo>
                    <a:pt x="1115822" y="1229106"/>
                  </a:lnTo>
                  <a:lnTo>
                    <a:pt x="1118489" y="1233424"/>
                  </a:lnTo>
                  <a:lnTo>
                    <a:pt x="1121029" y="1237742"/>
                  </a:lnTo>
                  <a:lnTo>
                    <a:pt x="1123695" y="1241933"/>
                  </a:lnTo>
                  <a:lnTo>
                    <a:pt x="1118909" y="1308806"/>
                  </a:lnTo>
                  <a:lnTo>
                    <a:pt x="1112623" y="1369369"/>
                  </a:lnTo>
                  <a:lnTo>
                    <a:pt x="1104831" y="1423624"/>
                  </a:lnTo>
                  <a:lnTo>
                    <a:pt x="1095528" y="1471569"/>
                  </a:lnTo>
                  <a:lnTo>
                    <a:pt x="1084707" y="1513205"/>
                  </a:lnTo>
                  <a:lnTo>
                    <a:pt x="1069772" y="1555567"/>
                  </a:lnTo>
                  <a:lnTo>
                    <a:pt x="1037665" y="1605287"/>
                  </a:lnTo>
                  <a:lnTo>
                    <a:pt x="1020444" y="1612646"/>
                  </a:lnTo>
                  <a:lnTo>
                    <a:pt x="1000158" y="1606524"/>
                  </a:lnTo>
                  <a:lnTo>
                    <a:pt x="963634" y="1546655"/>
                  </a:lnTo>
                  <a:lnTo>
                    <a:pt x="947419" y="1492885"/>
                  </a:lnTo>
                  <a:lnTo>
                    <a:pt x="932117" y="1414992"/>
                  </a:lnTo>
                  <a:lnTo>
                    <a:pt x="926379" y="1370454"/>
                  </a:lnTo>
                  <a:lnTo>
                    <a:pt x="921916" y="1322189"/>
                  </a:lnTo>
                  <a:lnTo>
                    <a:pt x="918728" y="1270201"/>
                  </a:lnTo>
                  <a:lnTo>
                    <a:pt x="916815" y="1214492"/>
                  </a:lnTo>
                  <a:lnTo>
                    <a:pt x="916177" y="1155065"/>
                  </a:lnTo>
                  <a:lnTo>
                    <a:pt x="916885" y="1097214"/>
                  </a:lnTo>
                  <a:lnTo>
                    <a:pt x="919005" y="1042425"/>
                  </a:lnTo>
                  <a:lnTo>
                    <a:pt x="922536" y="990696"/>
                  </a:lnTo>
                  <a:lnTo>
                    <a:pt x="927475" y="942023"/>
                  </a:lnTo>
                  <a:lnTo>
                    <a:pt x="933821" y="896405"/>
                  </a:lnTo>
                  <a:lnTo>
                    <a:pt x="941570" y="853839"/>
                  </a:lnTo>
                  <a:lnTo>
                    <a:pt x="950722" y="814324"/>
                  </a:lnTo>
                  <a:lnTo>
                    <a:pt x="968841" y="755961"/>
                  </a:lnTo>
                  <a:lnTo>
                    <a:pt x="988710" y="713660"/>
                  </a:lnTo>
                  <a:lnTo>
                    <a:pt x="1010318" y="687433"/>
                  </a:lnTo>
                  <a:lnTo>
                    <a:pt x="1033652" y="677291"/>
                  </a:lnTo>
                  <a:close/>
                </a:path>
                <a:path w="5957570" h="1688464">
                  <a:moveTo>
                    <a:pt x="2510154" y="124333"/>
                  </a:moveTo>
                  <a:lnTo>
                    <a:pt x="2522535" y="123211"/>
                  </a:lnTo>
                  <a:lnTo>
                    <a:pt x="2534904" y="122126"/>
                  </a:lnTo>
                  <a:lnTo>
                    <a:pt x="2547248" y="121064"/>
                  </a:lnTo>
                  <a:lnTo>
                    <a:pt x="2559558" y="120015"/>
                  </a:lnTo>
                  <a:lnTo>
                    <a:pt x="2568067" y="172339"/>
                  </a:lnTo>
                  <a:lnTo>
                    <a:pt x="2576580" y="224667"/>
                  </a:lnTo>
                  <a:lnTo>
                    <a:pt x="2585100" y="277002"/>
                  </a:lnTo>
                  <a:lnTo>
                    <a:pt x="2593631" y="329348"/>
                  </a:lnTo>
                  <a:lnTo>
                    <a:pt x="2602176" y="381708"/>
                  </a:lnTo>
                  <a:lnTo>
                    <a:pt x="2610739" y="434086"/>
                  </a:lnTo>
                  <a:lnTo>
                    <a:pt x="2607945" y="434213"/>
                  </a:lnTo>
                  <a:lnTo>
                    <a:pt x="2605151" y="434467"/>
                  </a:lnTo>
                  <a:lnTo>
                    <a:pt x="2602357" y="434721"/>
                  </a:lnTo>
                  <a:lnTo>
                    <a:pt x="2583993" y="385095"/>
                  </a:lnTo>
                  <a:lnTo>
                    <a:pt x="2565654" y="335470"/>
                  </a:lnTo>
                  <a:lnTo>
                    <a:pt x="2547314" y="285845"/>
                  </a:lnTo>
                  <a:lnTo>
                    <a:pt x="2528951" y="236220"/>
                  </a:lnTo>
                  <a:lnTo>
                    <a:pt x="2513595" y="288778"/>
                  </a:lnTo>
                  <a:lnTo>
                    <a:pt x="2498216" y="341312"/>
                  </a:lnTo>
                  <a:lnTo>
                    <a:pt x="2482838" y="393846"/>
                  </a:lnTo>
                  <a:lnTo>
                    <a:pt x="2467483" y="446405"/>
                  </a:lnTo>
                  <a:lnTo>
                    <a:pt x="2464816" y="446659"/>
                  </a:lnTo>
                  <a:lnTo>
                    <a:pt x="2462022" y="446913"/>
                  </a:lnTo>
                  <a:lnTo>
                    <a:pt x="2459354" y="447167"/>
                  </a:lnTo>
                  <a:lnTo>
                    <a:pt x="2467854" y="393328"/>
                  </a:lnTo>
                  <a:lnTo>
                    <a:pt x="2476335" y="339508"/>
                  </a:lnTo>
                  <a:lnTo>
                    <a:pt x="2484802" y="285702"/>
                  </a:lnTo>
                  <a:lnTo>
                    <a:pt x="2493259" y="231906"/>
                  </a:lnTo>
                  <a:lnTo>
                    <a:pt x="2501708" y="178118"/>
                  </a:lnTo>
                  <a:lnTo>
                    <a:pt x="2510154" y="124333"/>
                  </a:lnTo>
                  <a:close/>
                </a:path>
                <a:path w="5957570" h="1688464">
                  <a:moveTo>
                    <a:pt x="185419" y="323596"/>
                  </a:moveTo>
                  <a:lnTo>
                    <a:pt x="224656" y="337502"/>
                  </a:lnTo>
                  <a:lnTo>
                    <a:pt x="263359" y="386080"/>
                  </a:lnTo>
                  <a:lnTo>
                    <a:pt x="268596" y="394890"/>
                  </a:lnTo>
                  <a:lnTo>
                    <a:pt x="273027" y="401129"/>
                  </a:lnTo>
                  <a:lnTo>
                    <a:pt x="276654" y="404796"/>
                  </a:lnTo>
                  <a:lnTo>
                    <a:pt x="279476" y="405892"/>
                  </a:lnTo>
                  <a:lnTo>
                    <a:pt x="284314" y="405511"/>
                  </a:lnTo>
                  <a:lnTo>
                    <a:pt x="298084" y="354949"/>
                  </a:lnTo>
                  <a:lnTo>
                    <a:pt x="302056" y="313436"/>
                  </a:lnTo>
                  <a:lnTo>
                    <a:pt x="305181" y="313182"/>
                  </a:lnTo>
                  <a:lnTo>
                    <a:pt x="308317" y="312928"/>
                  </a:lnTo>
                  <a:lnTo>
                    <a:pt x="311454" y="312674"/>
                  </a:lnTo>
                  <a:lnTo>
                    <a:pt x="312381" y="361865"/>
                  </a:lnTo>
                  <a:lnTo>
                    <a:pt x="313307" y="411056"/>
                  </a:lnTo>
                  <a:lnTo>
                    <a:pt x="314232" y="460248"/>
                  </a:lnTo>
                  <a:lnTo>
                    <a:pt x="315157" y="509439"/>
                  </a:lnTo>
                  <a:lnTo>
                    <a:pt x="316082" y="558630"/>
                  </a:lnTo>
                  <a:lnTo>
                    <a:pt x="317007" y="607822"/>
                  </a:lnTo>
                  <a:lnTo>
                    <a:pt x="317933" y="657013"/>
                  </a:lnTo>
                  <a:lnTo>
                    <a:pt x="318859" y="706204"/>
                  </a:lnTo>
                  <a:lnTo>
                    <a:pt x="319786" y="755396"/>
                  </a:lnTo>
                  <a:lnTo>
                    <a:pt x="317004" y="755650"/>
                  </a:lnTo>
                  <a:lnTo>
                    <a:pt x="314236" y="755904"/>
                  </a:lnTo>
                  <a:lnTo>
                    <a:pt x="311454" y="756158"/>
                  </a:lnTo>
                  <a:lnTo>
                    <a:pt x="305508" y="693387"/>
                  </a:lnTo>
                  <a:lnTo>
                    <a:pt x="298768" y="636895"/>
                  </a:lnTo>
                  <a:lnTo>
                    <a:pt x="291236" y="586676"/>
                  </a:lnTo>
                  <a:lnTo>
                    <a:pt x="282912" y="542722"/>
                  </a:lnTo>
                  <a:lnTo>
                    <a:pt x="273798" y="505027"/>
                  </a:lnTo>
                  <a:lnTo>
                    <a:pt x="247670" y="436721"/>
                  </a:lnTo>
                  <a:lnTo>
                    <a:pt x="210584" y="396144"/>
                  </a:lnTo>
                  <a:lnTo>
                    <a:pt x="189725" y="392430"/>
                  </a:lnTo>
                  <a:lnTo>
                    <a:pt x="172018" y="398121"/>
                  </a:lnTo>
                  <a:lnTo>
                    <a:pt x="139233" y="433935"/>
                  </a:lnTo>
                  <a:lnTo>
                    <a:pt x="110288" y="503088"/>
                  </a:lnTo>
                  <a:lnTo>
                    <a:pt x="97986" y="551799"/>
                  </a:lnTo>
                  <a:lnTo>
                    <a:pt x="87247" y="610201"/>
                  </a:lnTo>
                  <a:lnTo>
                    <a:pt x="78066" y="678307"/>
                  </a:lnTo>
                  <a:lnTo>
                    <a:pt x="73609" y="721345"/>
                  </a:lnTo>
                  <a:lnTo>
                    <a:pt x="69837" y="767187"/>
                  </a:lnTo>
                  <a:lnTo>
                    <a:pt x="66751" y="815836"/>
                  </a:lnTo>
                  <a:lnTo>
                    <a:pt x="64350" y="867299"/>
                  </a:lnTo>
                  <a:lnTo>
                    <a:pt x="62636" y="921578"/>
                  </a:lnTo>
                  <a:lnTo>
                    <a:pt x="61607" y="978679"/>
                  </a:lnTo>
                  <a:lnTo>
                    <a:pt x="61264" y="1038606"/>
                  </a:lnTo>
                  <a:lnTo>
                    <a:pt x="61706" y="1096252"/>
                  </a:lnTo>
                  <a:lnTo>
                    <a:pt x="63029" y="1151207"/>
                  </a:lnTo>
                  <a:lnTo>
                    <a:pt x="65233" y="1203467"/>
                  </a:lnTo>
                  <a:lnTo>
                    <a:pt x="68318" y="1253029"/>
                  </a:lnTo>
                  <a:lnTo>
                    <a:pt x="72283" y="1299887"/>
                  </a:lnTo>
                  <a:lnTo>
                    <a:pt x="77127" y="1344041"/>
                  </a:lnTo>
                  <a:lnTo>
                    <a:pt x="86052" y="1404453"/>
                  </a:lnTo>
                  <a:lnTo>
                    <a:pt x="96977" y="1457102"/>
                  </a:lnTo>
                  <a:lnTo>
                    <a:pt x="109902" y="1501989"/>
                  </a:lnTo>
                  <a:lnTo>
                    <a:pt x="124828" y="1539113"/>
                  </a:lnTo>
                  <a:lnTo>
                    <a:pt x="158916" y="1588087"/>
                  </a:lnTo>
                  <a:lnTo>
                    <a:pt x="197510" y="1602105"/>
                  </a:lnTo>
                  <a:lnTo>
                    <a:pt x="214726" y="1597223"/>
                  </a:lnTo>
                  <a:lnTo>
                    <a:pt x="246039" y="1567314"/>
                  </a:lnTo>
                  <a:lnTo>
                    <a:pt x="271201" y="1515281"/>
                  </a:lnTo>
                  <a:lnTo>
                    <a:pt x="294631" y="1435458"/>
                  </a:lnTo>
                  <a:lnTo>
                    <a:pt x="306993" y="1382629"/>
                  </a:lnTo>
                  <a:lnTo>
                    <a:pt x="319786" y="1321181"/>
                  </a:lnTo>
                  <a:lnTo>
                    <a:pt x="322567" y="1327277"/>
                  </a:lnTo>
                  <a:lnTo>
                    <a:pt x="325335" y="1333500"/>
                  </a:lnTo>
                  <a:lnTo>
                    <a:pt x="328117" y="1339723"/>
                  </a:lnTo>
                  <a:lnTo>
                    <a:pt x="316787" y="1406595"/>
                  </a:lnTo>
                  <a:lnTo>
                    <a:pt x="304728" y="1466084"/>
                  </a:lnTo>
                  <a:lnTo>
                    <a:pt x="291938" y="1518186"/>
                  </a:lnTo>
                  <a:lnTo>
                    <a:pt x="278415" y="1562893"/>
                  </a:lnTo>
                  <a:lnTo>
                    <a:pt x="264159" y="1600200"/>
                  </a:lnTo>
                  <a:lnTo>
                    <a:pt x="245031" y="1637155"/>
                  </a:lnTo>
                  <a:lnTo>
                    <a:pt x="201627" y="1681299"/>
                  </a:lnTo>
                  <a:lnTo>
                    <a:pt x="177355" y="1688465"/>
                  </a:lnTo>
                  <a:lnTo>
                    <a:pt x="148307" y="1684294"/>
                  </a:lnTo>
                  <a:lnTo>
                    <a:pt x="97013" y="1635299"/>
                  </a:lnTo>
                  <a:lnTo>
                    <a:pt x="74768" y="1590468"/>
                  </a:lnTo>
                  <a:lnTo>
                    <a:pt x="54791" y="1532075"/>
                  </a:lnTo>
                  <a:lnTo>
                    <a:pt x="37084" y="1460119"/>
                  </a:lnTo>
                  <a:lnTo>
                    <a:pt x="28391" y="1415124"/>
                  </a:lnTo>
                  <a:lnTo>
                    <a:pt x="20857" y="1368055"/>
                  </a:lnTo>
                  <a:lnTo>
                    <a:pt x="14484" y="1318909"/>
                  </a:lnTo>
                  <a:lnTo>
                    <a:pt x="9269" y="1267682"/>
                  </a:lnTo>
                  <a:lnTo>
                    <a:pt x="5213" y="1214371"/>
                  </a:lnTo>
                  <a:lnTo>
                    <a:pt x="2317" y="1158974"/>
                  </a:lnTo>
                  <a:lnTo>
                    <a:pt x="579" y="1101487"/>
                  </a:lnTo>
                  <a:lnTo>
                    <a:pt x="0" y="1041908"/>
                  </a:lnTo>
                  <a:lnTo>
                    <a:pt x="499" y="986724"/>
                  </a:lnTo>
                  <a:lnTo>
                    <a:pt x="1996" y="932752"/>
                  </a:lnTo>
                  <a:lnTo>
                    <a:pt x="4492" y="879988"/>
                  </a:lnTo>
                  <a:lnTo>
                    <a:pt x="7987" y="828430"/>
                  </a:lnTo>
                  <a:lnTo>
                    <a:pt x="12479" y="778077"/>
                  </a:lnTo>
                  <a:lnTo>
                    <a:pt x="17970" y="728925"/>
                  </a:lnTo>
                  <a:lnTo>
                    <a:pt x="24460" y="680974"/>
                  </a:lnTo>
                  <a:lnTo>
                    <a:pt x="34974" y="617573"/>
                  </a:lnTo>
                  <a:lnTo>
                    <a:pt x="46962" y="559952"/>
                  </a:lnTo>
                  <a:lnTo>
                    <a:pt x="60425" y="508097"/>
                  </a:lnTo>
                  <a:lnTo>
                    <a:pt x="75361" y="461997"/>
                  </a:lnTo>
                  <a:lnTo>
                    <a:pt x="91770" y="421640"/>
                  </a:lnTo>
                  <a:lnTo>
                    <a:pt x="113696" y="380370"/>
                  </a:lnTo>
                  <a:lnTo>
                    <a:pt x="160521" y="331360"/>
                  </a:lnTo>
                  <a:lnTo>
                    <a:pt x="185419" y="323596"/>
                  </a:lnTo>
                  <a:close/>
                </a:path>
                <a:path w="5957570" h="1688464">
                  <a:moveTo>
                    <a:pt x="3830954" y="5207"/>
                  </a:moveTo>
                  <a:lnTo>
                    <a:pt x="3846004" y="3875"/>
                  </a:lnTo>
                  <a:lnTo>
                    <a:pt x="3861054" y="2555"/>
                  </a:lnTo>
                  <a:lnTo>
                    <a:pt x="3876103" y="1260"/>
                  </a:lnTo>
                  <a:lnTo>
                    <a:pt x="3891153" y="0"/>
                  </a:lnTo>
                  <a:lnTo>
                    <a:pt x="3879831" y="48387"/>
                  </a:lnTo>
                  <a:lnTo>
                    <a:pt x="3868510" y="96774"/>
                  </a:lnTo>
                  <a:lnTo>
                    <a:pt x="3857189" y="145161"/>
                  </a:lnTo>
                  <a:lnTo>
                    <a:pt x="3845868" y="193548"/>
                  </a:lnTo>
                  <a:lnTo>
                    <a:pt x="3834547" y="241935"/>
                  </a:lnTo>
                  <a:lnTo>
                    <a:pt x="3823226" y="290322"/>
                  </a:lnTo>
                  <a:lnTo>
                    <a:pt x="3811904" y="338709"/>
                  </a:lnTo>
                  <a:lnTo>
                    <a:pt x="3808857" y="338963"/>
                  </a:lnTo>
                  <a:lnTo>
                    <a:pt x="3805809" y="339217"/>
                  </a:lnTo>
                  <a:lnTo>
                    <a:pt x="3802761" y="339471"/>
                  </a:lnTo>
                  <a:lnTo>
                    <a:pt x="3806788" y="291730"/>
                  </a:lnTo>
                  <a:lnTo>
                    <a:pt x="3810816" y="243978"/>
                  </a:lnTo>
                  <a:lnTo>
                    <a:pt x="3814844" y="196219"/>
                  </a:lnTo>
                  <a:lnTo>
                    <a:pt x="3818871" y="148458"/>
                  </a:lnTo>
                  <a:lnTo>
                    <a:pt x="3822899" y="100699"/>
                  </a:lnTo>
                  <a:lnTo>
                    <a:pt x="3826927" y="52947"/>
                  </a:lnTo>
                  <a:lnTo>
                    <a:pt x="3830954" y="5207"/>
                  </a:lnTo>
                  <a:close/>
                </a:path>
                <a:path w="5957570" h="1688464">
                  <a:moveTo>
                    <a:pt x="3150362" y="64135"/>
                  </a:moveTo>
                  <a:lnTo>
                    <a:pt x="3165318" y="62803"/>
                  </a:lnTo>
                  <a:lnTo>
                    <a:pt x="3180286" y="61483"/>
                  </a:lnTo>
                  <a:lnTo>
                    <a:pt x="3195278" y="60188"/>
                  </a:lnTo>
                  <a:lnTo>
                    <a:pt x="3210305" y="58928"/>
                  </a:lnTo>
                  <a:lnTo>
                    <a:pt x="3214341" y="105961"/>
                  </a:lnTo>
                  <a:lnTo>
                    <a:pt x="3218389" y="153008"/>
                  </a:lnTo>
                  <a:lnTo>
                    <a:pt x="3222449" y="200066"/>
                  </a:lnTo>
                  <a:lnTo>
                    <a:pt x="3226517" y="247133"/>
                  </a:lnTo>
                  <a:lnTo>
                    <a:pt x="3230592" y="294207"/>
                  </a:lnTo>
                  <a:lnTo>
                    <a:pt x="3234672" y="341285"/>
                  </a:lnTo>
                  <a:lnTo>
                    <a:pt x="3238754" y="388366"/>
                  </a:lnTo>
                  <a:lnTo>
                    <a:pt x="3235579" y="388620"/>
                  </a:lnTo>
                  <a:lnTo>
                    <a:pt x="3232530" y="388874"/>
                  </a:lnTo>
                  <a:lnTo>
                    <a:pt x="3229355" y="389128"/>
                  </a:lnTo>
                  <a:lnTo>
                    <a:pt x="3218042" y="342700"/>
                  </a:lnTo>
                  <a:lnTo>
                    <a:pt x="3206741" y="296272"/>
                  </a:lnTo>
                  <a:lnTo>
                    <a:pt x="3195452" y="249845"/>
                  </a:lnTo>
                  <a:lnTo>
                    <a:pt x="3184172" y="203417"/>
                  </a:lnTo>
                  <a:lnTo>
                    <a:pt x="3172898" y="156990"/>
                  </a:lnTo>
                  <a:lnTo>
                    <a:pt x="3161629" y="110562"/>
                  </a:lnTo>
                  <a:lnTo>
                    <a:pt x="3150362" y="64135"/>
                  </a:lnTo>
                  <a:close/>
                </a:path>
                <a:path w="5957570" h="1688464">
                  <a:moveTo>
                    <a:pt x="1644142" y="194437"/>
                  </a:moveTo>
                  <a:lnTo>
                    <a:pt x="1659191" y="193123"/>
                  </a:lnTo>
                  <a:lnTo>
                    <a:pt x="1674241" y="191833"/>
                  </a:lnTo>
                  <a:lnTo>
                    <a:pt x="1689290" y="190543"/>
                  </a:lnTo>
                  <a:lnTo>
                    <a:pt x="1704339" y="189230"/>
                  </a:lnTo>
                  <a:lnTo>
                    <a:pt x="1693018" y="237617"/>
                  </a:lnTo>
                  <a:lnTo>
                    <a:pt x="1681697" y="286004"/>
                  </a:lnTo>
                  <a:lnTo>
                    <a:pt x="1670376" y="334391"/>
                  </a:lnTo>
                  <a:lnTo>
                    <a:pt x="1659055" y="382778"/>
                  </a:lnTo>
                  <a:lnTo>
                    <a:pt x="1647734" y="431165"/>
                  </a:lnTo>
                  <a:lnTo>
                    <a:pt x="1636413" y="479552"/>
                  </a:lnTo>
                  <a:lnTo>
                    <a:pt x="1625092" y="527939"/>
                  </a:lnTo>
                  <a:lnTo>
                    <a:pt x="1622044" y="528320"/>
                  </a:lnTo>
                  <a:lnTo>
                    <a:pt x="1618995" y="528574"/>
                  </a:lnTo>
                  <a:lnTo>
                    <a:pt x="1615948" y="528828"/>
                  </a:lnTo>
                  <a:lnTo>
                    <a:pt x="1619975" y="481046"/>
                  </a:lnTo>
                  <a:lnTo>
                    <a:pt x="1624003" y="433276"/>
                  </a:lnTo>
                  <a:lnTo>
                    <a:pt x="1628031" y="385513"/>
                  </a:lnTo>
                  <a:lnTo>
                    <a:pt x="1632058" y="337751"/>
                  </a:lnTo>
                  <a:lnTo>
                    <a:pt x="1636086" y="289988"/>
                  </a:lnTo>
                  <a:lnTo>
                    <a:pt x="1640114" y="242218"/>
                  </a:lnTo>
                  <a:lnTo>
                    <a:pt x="1644142" y="194437"/>
                  </a:lnTo>
                  <a:close/>
                </a:path>
                <a:path w="5957570" h="1688464">
                  <a:moveTo>
                    <a:pt x="749808" y="271780"/>
                  </a:moveTo>
                  <a:lnTo>
                    <a:pt x="764857" y="270519"/>
                  </a:lnTo>
                  <a:lnTo>
                    <a:pt x="779907" y="269224"/>
                  </a:lnTo>
                  <a:lnTo>
                    <a:pt x="794956" y="267904"/>
                  </a:lnTo>
                  <a:lnTo>
                    <a:pt x="810006" y="266573"/>
                  </a:lnTo>
                  <a:lnTo>
                    <a:pt x="798684" y="315007"/>
                  </a:lnTo>
                  <a:lnTo>
                    <a:pt x="787363" y="363427"/>
                  </a:lnTo>
                  <a:lnTo>
                    <a:pt x="776042" y="411837"/>
                  </a:lnTo>
                  <a:lnTo>
                    <a:pt x="764721" y="460238"/>
                  </a:lnTo>
                  <a:lnTo>
                    <a:pt x="753400" y="508632"/>
                  </a:lnTo>
                  <a:lnTo>
                    <a:pt x="742079" y="557021"/>
                  </a:lnTo>
                  <a:lnTo>
                    <a:pt x="730758" y="605409"/>
                  </a:lnTo>
                  <a:lnTo>
                    <a:pt x="727710" y="605663"/>
                  </a:lnTo>
                  <a:lnTo>
                    <a:pt x="724662" y="605917"/>
                  </a:lnTo>
                  <a:lnTo>
                    <a:pt x="721613" y="606171"/>
                  </a:lnTo>
                  <a:lnTo>
                    <a:pt x="725641" y="558429"/>
                  </a:lnTo>
                  <a:lnTo>
                    <a:pt x="729669" y="510675"/>
                  </a:lnTo>
                  <a:lnTo>
                    <a:pt x="733697" y="462909"/>
                  </a:lnTo>
                  <a:lnTo>
                    <a:pt x="737724" y="415134"/>
                  </a:lnTo>
                  <a:lnTo>
                    <a:pt x="741752" y="367353"/>
                  </a:lnTo>
                  <a:lnTo>
                    <a:pt x="745780" y="319567"/>
                  </a:lnTo>
                  <a:lnTo>
                    <a:pt x="749808" y="27178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3568" y="2278126"/>
              <a:ext cx="63753" cy="2044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88707" y="2755391"/>
              <a:ext cx="268605" cy="1375410"/>
            </a:xfrm>
            <a:custGeom>
              <a:avLst/>
              <a:gdLst/>
              <a:ahLst/>
              <a:cxnLst/>
              <a:rect l="l" t="t" r="r" b="b"/>
              <a:pathLst>
                <a:path w="268605" h="1375410">
                  <a:moveTo>
                    <a:pt x="73634" y="1016"/>
                  </a:moveTo>
                  <a:lnTo>
                    <a:pt x="77762" y="635"/>
                  </a:lnTo>
                  <a:lnTo>
                    <a:pt x="81927" y="254"/>
                  </a:lnTo>
                  <a:lnTo>
                    <a:pt x="85991" y="0"/>
                  </a:lnTo>
                  <a:lnTo>
                    <a:pt x="85991" y="49561"/>
                  </a:lnTo>
                  <a:lnTo>
                    <a:pt x="85991" y="99127"/>
                  </a:lnTo>
                  <a:lnTo>
                    <a:pt x="85991" y="644525"/>
                  </a:lnTo>
                  <a:lnTo>
                    <a:pt x="100160" y="589851"/>
                  </a:lnTo>
                  <a:lnTo>
                    <a:pt x="112756" y="545846"/>
                  </a:lnTo>
                  <a:lnTo>
                    <a:pt x="133235" y="489838"/>
                  </a:lnTo>
                  <a:lnTo>
                    <a:pt x="159524" y="456477"/>
                  </a:lnTo>
                  <a:lnTo>
                    <a:pt x="168287" y="453644"/>
                  </a:lnTo>
                  <a:lnTo>
                    <a:pt x="178386" y="455384"/>
                  </a:lnTo>
                  <a:lnTo>
                    <a:pt x="204228" y="491871"/>
                  </a:lnTo>
                  <a:lnTo>
                    <a:pt x="217357" y="543925"/>
                  </a:lnTo>
                  <a:lnTo>
                    <a:pt x="226580" y="619887"/>
                  </a:lnTo>
                  <a:lnTo>
                    <a:pt x="230406" y="706596"/>
                  </a:lnTo>
                  <a:lnTo>
                    <a:pt x="231349" y="769155"/>
                  </a:lnTo>
                  <a:lnTo>
                    <a:pt x="231660" y="844550"/>
                  </a:lnTo>
                  <a:lnTo>
                    <a:pt x="231660" y="896493"/>
                  </a:lnTo>
                  <a:lnTo>
                    <a:pt x="231660" y="948436"/>
                  </a:lnTo>
                  <a:lnTo>
                    <a:pt x="231660" y="1000379"/>
                  </a:lnTo>
                  <a:lnTo>
                    <a:pt x="231660" y="1052322"/>
                  </a:lnTo>
                  <a:lnTo>
                    <a:pt x="231660" y="1104265"/>
                  </a:lnTo>
                  <a:lnTo>
                    <a:pt x="231660" y="1156208"/>
                  </a:lnTo>
                  <a:lnTo>
                    <a:pt x="231898" y="1194764"/>
                  </a:lnTo>
                  <a:lnTo>
                    <a:pt x="233803" y="1251827"/>
                  </a:lnTo>
                  <a:lnTo>
                    <a:pt x="239074" y="1290764"/>
                  </a:lnTo>
                  <a:lnTo>
                    <a:pt x="268236" y="1317625"/>
                  </a:lnTo>
                  <a:lnTo>
                    <a:pt x="268236" y="1326292"/>
                  </a:lnTo>
                  <a:lnTo>
                    <a:pt x="268236" y="1334960"/>
                  </a:lnTo>
                  <a:lnTo>
                    <a:pt x="268236" y="1343628"/>
                  </a:lnTo>
                  <a:lnTo>
                    <a:pt x="268236" y="1352296"/>
                  </a:lnTo>
                  <a:lnTo>
                    <a:pt x="237967" y="1354869"/>
                  </a:lnTo>
                  <a:lnTo>
                    <a:pt x="207721" y="1357455"/>
                  </a:lnTo>
                  <a:lnTo>
                    <a:pt x="177475" y="1360064"/>
                  </a:lnTo>
                  <a:lnTo>
                    <a:pt x="147205" y="1362710"/>
                  </a:lnTo>
                  <a:lnTo>
                    <a:pt x="147205" y="1354042"/>
                  </a:lnTo>
                  <a:lnTo>
                    <a:pt x="147205" y="1345374"/>
                  </a:lnTo>
                  <a:lnTo>
                    <a:pt x="147205" y="1336706"/>
                  </a:lnTo>
                  <a:lnTo>
                    <a:pt x="147205" y="1328039"/>
                  </a:lnTo>
                  <a:lnTo>
                    <a:pt x="149110" y="1327912"/>
                  </a:lnTo>
                  <a:lnTo>
                    <a:pt x="179943" y="1295967"/>
                  </a:lnTo>
                  <a:lnTo>
                    <a:pt x="186194" y="1250569"/>
                  </a:lnTo>
                  <a:lnTo>
                    <a:pt x="187034" y="1193936"/>
                  </a:lnTo>
                  <a:lnTo>
                    <a:pt x="187083" y="1160145"/>
                  </a:lnTo>
                  <a:lnTo>
                    <a:pt x="187083" y="1108192"/>
                  </a:lnTo>
                  <a:lnTo>
                    <a:pt x="187083" y="1056226"/>
                  </a:lnTo>
                  <a:lnTo>
                    <a:pt x="187083" y="1004252"/>
                  </a:lnTo>
                  <a:lnTo>
                    <a:pt x="187083" y="952278"/>
                  </a:lnTo>
                  <a:lnTo>
                    <a:pt x="187083" y="900312"/>
                  </a:lnTo>
                  <a:lnTo>
                    <a:pt x="187083" y="848360"/>
                  </a:lnTo>
                  <a:lnTo>
                    <a:pt x="186821" y="782450"/>
                  </a:lnTo>
                  <a:lnTo>
                    <a:pt x="186035" y="728948"/>
                  </a:lnTo>
                  <a:lnTo>
                    <a:pt x="184726" y="687875"/>
                  </a:lnTo>
                  <a:lnTo>
                    <a:pt x="180487" y="638230"/>
                  </a:lnTo>
                  <a:lnTo>
                    <a:pt x="169557" y="592582"/>
                  </a:lnTo>
                  <a:lnTo>
                    <a:pt x="147586" y="571881"/>
                  </a:lnTo>
                  <a:lnTo>
                    <a:pt x="140889" y="574022"/>
                  </a:lnTo>
                  <a:lnTo>
                    <a:pt x="112655" y="615545"/>
                  </a:lnTo>
                  <a:lnTo>
                    <a:pt x="95562" y="667551"/>
                  </a:lnTo>
                  <a:lnTo>
                    <a:pt x="85991" y="703199"/>
                  </a:lnTo>
                  <a:lnTo>
                    <a:pt x="85991" y="754930"/>
                  </a:lnTo>
                  <a:lnTo>
                    <a:pt x="85991" y="806663"/>
                  </a:lnTo>
                  <a:lnTo>
                    <a:pt x="85991" y="1168908"/>
                  </a:lnTo>
                  <a:lnTo>
                    <a:pt x="86160" y="1209792"/>
                  </a:lnTo>
                  <a:lnTo>
                    <a:pt x="87545" y="1265937"/>
                  </a:lnTo>
                  <a:lnTo>
                    <a:pt x="95804" y="1309697"/>
                  </a:lnTo>
                  <a:lnTo>
                    <a:pt x="125742" y="1329944"/>
                  </a:lnTo>
                  <a:lnTo>
                    <a:pt x="125742" y="1338611"/>
                  </a:lnTo>
                  <a:lnTo>
                    <a:pt x="125742" y="1347279"/>
                  </a:lnTo>
                  <a:lnTo>
                    <a:pt x="125742" y="1355947"/>
                  </a:lnTo>
                  <a:lnTo>
                    <a:pt x="125742" y="1364615"/>
                  </a:lnTo>
                  <a:lnTo>
                    <a:pt x="95258" y="1367208"/>
                  </a:lnTo>
                  <a:lnTo>
                    <a:pt x="64766" y="1369837"/>
                  </a:lnTo>
                  <a:lnTo>
                    <a:pt x="34270" y="1372490"/>
                  </a:lnTo>
                  <a:lnTo>
                    <a:pt x="3771" y="1375156"/>
                  </a:lnTo>
                  <a:lnTo>
                    <a:pt x="3771" y="1366488"/>
                  </a:lnTo>
                  <a:lnTo>
                    <a:pt x="3771" y="1357820"/>
                  </a:lnTo>
                  <a:lnTo>
                    <a:pt x="3771" y="1349152"/>
                  </a:lnTo>
                  <a:lnTo>
                    <a:pt x="3771" y="1340485"/>
                  </a:lnTo>
                  <a:lnTo>
                    <a:pt x="11527" y="1338699"/>
                  </a:lnTo>
                  <a:lnTo>
                    <a:pt x="34402" y="1305639"/>
                  </a:lnTo>
                  <a:lnTo>
                    <a:pt x="39573" y="1265604"/>
                  </a:lnTo>
                  <a:lnTo>
                    <a:pt x="41187" y="1210601"/>
                  </a:lnTo>
                  <a:lnTo>
                    <a:pt x="41389" y="1172718"/>
                  </a:lnTo>
                  <a:lnTo>
                    <a:pt x="41389" y="1122877"/>
                  </a:lnTo>
                  <a:lnTo>
                    <a:pt x="41389" y="1073033"/>
                  </a:lnTo>
                  <a:lnTo>
                    <a:pt x="41389" y="375158"/>
                  </a:lnTo>
                  <a:lnTo>
                    <a:pt x="41263" y="306911"/>
                  </a:lnTo>
                  <a:lnTo>
                    <a:pt x="40884" y="253237"/>
                  </a:lnTo>
                  <a:lnTo>
                    <a:pt x="40253" y="214137"/>
                  </a:lnTo>
                  <a:lnTo>
                    <a:pt x="38232" y="173827"/>
                  </a:lnTo>
                  <a:lnTo>
                    <a:pt x="30416" y="135000"/>
                  </a:lnTo>
                  <a:lnTo>
                    <a:pt x="26695" y="131063"/>
                  </a:lnTo>
                  <a:lnTo>
                    <a:pt x="22047" y="131572"/>
                  </a:lnTo>
                  <a:lnTo>
                    <a:pt x="18275" y="131825"/>
                  </a:lnTo>
                  <a:lnTo>
                    <a:pt x="12191" y="137541"/>
                  </a:lnTo>
                  <a:lnTo>
                    <a:pt x="3771" y="148462"/>
                  </a:lnTo>
                  <a:lnTo>
                    <a:pt x="2828" y="140156"/>
                  </a:lnTo>
                  <a:lnTo>
                    <a:pt x="1885" y="131825"/>
                  </a:lnTo>
                  <a:lnTo>
                    <a:pt x="942" y="123495"/>
                  </a:lnTo>
                  <a:lnTo>
                    <a:pt x="0" y="115188"/>
                  </a:lnTo>
                  <a:lnTo>
                    <a:pt x="18411" y="86633"/>
                  </a:lnTo>
                  <a:lnTo>
                    <a:pt x="36822" y="58102"/>
                  </a:lnTo>
                  <a:lnTo>
                    <a:pt x="55230" y="29571"/>
                  </a:lnTo>
                  <a:lnTo>
                    <a:pt x="73634" y="1016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3410" y="3099308"/>
              <a:ext cx="148082" cy="1664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3175" y="3314064"/>
              <a:ext cx="68834" cy="2217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4383" y="2678683"/>
              <a:ext cx="123063" cy="2491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69352" y="2169922"/>
              <a:ext cx="1189355" cy="1435100"/>
            </a:xfrm>
            <a:custGeom>
              <a:avLst/>
              <a:gdLst/>
              <a:ahLst/>
              <a:cxnLst/>
              <a:rect l="l" t="t" r="r" b="b"/>
              <a:pathLst>
                <a:path w="1189354" h="1435100">
                  <a:moveTo>
                    <a:pt x="675131" y="531494"/>
                  </a:moveTo>
                  <a:lnTo>
                    <a:pt x="646429" y="564261"/>
                  </a:lnTo>
                  <a:lnTo>
                    <a:pt x="633476" y="607139"/>
                  </a:lnTo>
                  <a:lnTo>
                    <a:pt x="623189" y="672591"/>
                  </a:lnTo>
                  <a:lnTo>
                    <a:pt x="619355" y="713642"/>
                  </a:lnTo>
                  <a:lnTo>
                    <a:pt x="616616" y="760015"/>
                  </a:lnTo>
                  <a:lnTo>
                    <a:pt x="614973" y="811698"/>
                  </a:lnTo>
                  <a:lnTo>
                    <a:pt x="614426" y="868679"/>
                  </a:lnTo>
                  <a:lnTo>
                    <a:pt x="614861" y="922533"/>
                  </a:lnTo>
                  <a:lnTo>
                    <a:pt x="616167" y="974149"/>
                  </a:lnTo>
                  <a:lnTo>
                    <a:pt x="618344" y="1023531"/>
                  </a:lnTo>
                  <a:lnTo>
                    <a:pt x="621392" y="1070680"/>
                  </a:lnTo>
                  <a:lnTo>
                    <a:pt x="625311" y="1115598"/>
                  </a:lnTo>
                  <a:lnTo>
                    <a:pt x="630101" y="1158288"/>
                  </a:lnTo>
                  <a:lnTo>
                    <a:pt x="635762" y="1198752"/>
                  </a:lnTo>
                  <a:lnTo>
                    <a:pt x="647285" y="1258756"/>
                  </a:lnTo>
                  <a:lnTo>
                    <a:pt x="660511" y="1301210"/>
                  </a:lnTo>
                  <a:lnTo>
                    <a:pt x="692023" y="1333373"/>
                  </a:lnTo>
                  <a:lnTo>
                    <a:pt x="704500" y="1327469"/>
                  </a:lnTo>
                  <a:lnTo>
                    <a:pt x="726027" y="1287135"/>
                  </a:lnTo>
                  <a:lnTo>
                    <a:pt x="741124" y="1216973"/>
                  </a:lnTo>
                  <a:lnTo>
                    <a:pt x="745849" y="1172496"/>
                  </a:lnTo>
                  <a:lnTo>
                    <a:pt x="749240" y="1119289"/>
                  </a:lnTo>
                  <a:lnTo>
                    <a:pt x="751283" y="1057347"/>
                  </a:lnTo>
                  <a:lnTo>
                    <a:pt x="751967" y="986663"/>
                  </a:lnTo>
                  <a:lnTo>
                    <a:pt x="751391" y="921691"/>
                  </a:lnTo>
                  <a:lnTo>
                    <a:pt x="749665" y="860892"/>
                  </a:lnTo>
                  <a:lnTo>
                    <a:pt x="746788" y="804269"/>
                  </a:lnTo>
                  <a:lnTo>
                    <a:pt x="742760" y="751827"/>
                  </a:lnTo>
                  <a:lnTo>
                    <a:pt x="737582" y="703571"/>
                  </a:lnTo>
                  <a:lnTo>
                    <a:pt x="731253" y="659505"/>
                  </a:lnTo>
                  <a:lnTo>
                    <a:pt x="723773" y="619632"/>
                  </a:lnTo>
                  <a:lnTo>
                    <a:pt x="713583" y="580126"/>
                  </a:lnTo>
                  <a:lnTo>
                    <a:pt x="689250" y="536068"/>
                  </a:lnTo>
                  <a:lnTo>
                    <a:pt x="675131" y="531494"/>
                  </a:lnTo>
                  <a:close/>
                </a:path>
                <a:path w="1189354" h="1435100">
                  <a:moveTo>
                    <a:pt x="683387" y="468249"/>
                  </a:moveTo>
                  <a:lnTo>
                    <a:pt x="733805" y="501903"/>
                  </a:lnTo>
                  <a:lnTo>
                    <a:pt x="754860" y="547580"/>
                  </a:lnTo>
                  <a:lnTo>
                    <a:pt x="773176" y="612520"/>
                  </a:lnTo>
                  <a:lnTo>
                    <a:pt x="781960" y="656090"/>
                  </a:lnTo>
                  <a:lnTo>
                    <a:pt x="789140" y="701957"/>
                  </a:lnTo>
                  <a:lnTo>
                    <a:pt x="794718" y="750109"/>
                  </a:lnTo>
                  <a:lnTo>
                    <a:pt x="798698" y="800537"/>
                  </a:lnTo>
                  <a:lnTo>
                    <a:pt x="801083" y="853230"/>
                  </a:lnTo>
                  <a:lnTo>
                    <a:pt x="801877" y="908176"/>
                  </a:lnTo>
                  <a:lnTo>
                    <a:pt x="801252" y="955727"/>
                  </a:lnTo>
                  <a:lnTo>
                    <a:pt x="799370" y="1003595"/>
                  </a:lnTo>
                  <a:lnTo>
                    <a:pt x="796227" y="1051792"/>
                  </a:lnTo>
                  <a:lnTo>
                    <a:pt x="791815" y="1100331"/>
                  </a:lnTo>
                  <a:lnTo>
                    <a:pt x="786129" y="1149223"/>
                  </a:lnTo>
                  <a:lnTo>
                    <a:pt x="777410" y="1206823"/>
                  </a:lnTo>
                  <a:lnTo>
                    <a:pt x="767238" y="1257125"/>
                  </a:lnTo>
                  <a:lnTo>
                    <a:pt x="755590" y="1300116"/>
                  </a:lnTo>
                  <a:lnTo>
                    <a:pt x="728132" y="1363906"/>
                  </a:lnTo>
                  <a:lnTo>
                    <a:pt x="697132" y="1397382"/>
                  </a:lnTo>
                  <a:lnTo>
                    <a:pt x="680466" y="1402714"/>
                  </a:lnTo>
                  <a:lnTo>
                    <a:pt x="654081" y="1395049"/>
                  </a:lnTo>
                  <a:lnTo>
                    <a:pt x="609885" y="1319472"/>
                  </a:lnTo>
                  <a:lnTo>
                    <a:pt x="592074" y="1251585"/>
                  </a:lnTo>
                  <a:lnTo>
                    <a:pt x="583629" y="1206849"/>
                  </a:lnTo>
                  <a:lnTo>
                    <a:pt x="576711" y="1160149"/>
                  </a:lnTo>
                  <a:lnTo>
                    <a:pt x="571325" y="1111488"/>
                  </a:lnTo>
                  <a:lnTo>
                    <a:pt x="567473" y="1060868"/>
                  </a:lnTo>
                  <a:lnTo>
                    <a:pt x="565159" y="1008294"/>
                  </a:lnTo>
                  <a:lnTo>
                    <a:pt x="564388" y="953769"/>
                  </a:lnTo>
                  <a:lnTo>
                    <a:pt x="565058" y="905305"/>
                  </a:lnTo>
                  <a:lnTo>
                    <a:pt x="567070" y="856835"/>
                  </a:lnTo>
                  <a:lnTo>
                    <a:pt x="570423" y="808352"/>
                  </a:lnTo>
                  <a:lnTo>
                    <a:pt x="575116" y="759852"/>
                  </a:lnTo>
                  <a:lnTo>
                    <a:pt x="581151" y="711326"/>
                  </a:lnTo>
                  <a:lnTo>
                    <a:pt x="590200" y="654583"/>
                  </a:lnTo>
                  <a:lnTo>
                    <a:pt x="600582" y="605520"/>
                  </a:lnTo>
                  <a:lnTo>
                    <a:pt x="612298" y="564147"/>
                  </a:lnTo>
                  <a:lnTo>
                    <a:pt x="639274" y="504235"/>
                  </a:lnTo>
                  <a:lnTo>
                    <a:pt x="668317" y="473132"/>
                  </a:lnTo>
                  <a:lnTo>
                    <a:pt x="683387" y="468249"/>
                  </a:lnTo>
                  <a:close/>
                </a:path>
                <a:path w="1189354" h="1435100">
                  <a:moveTo>
                    <a:pt x="955167" y="443738"/>
                  </a:moveTo>
                  <a:lnTo>
                    <a:pt x="992806" y="464883"/>
                  </a:lnTo>
                  <a:lnTo>
                    <a:pt x="1023112" y="535558"/>
                  </a:lnTo>
                  <a:lnTo>
                    <a:pt x="1032699" y="576400"/>
                  </a:lnTo>
                  <a:lnTo>
                    <a:pt x="1040136" y="622715"/>
                  </a:lnTo>
                  <a:lnTo>
                    <a:pt x="1045432" y="674492"/>
                  </a:lnTo>
                  <a:lnTo>
                    <a:pt x="1048601" y="731720"/>
                  </a:lnTo>
                  <a:lnTo>
                    <a:pt x="1049654" y="794385"/>
                  </a:lnTo>
                  <a:lnTo>
                    <a:pt x="1007153" y="798097"/>
                  </a:lnTo>
                  <a:lnTo>
                    <a:pt x="964628" y="801798"/>
                  </a:lnTo>
                  <a:lnTo>
                    <a:pt x="922103" y="805475"/>
                  </a:lnTo>
                  <a:lnTo>
                    <a:pt x="879601" y="809116"/>
                  </a:lnTo>
                  <a:lnTo>
                    <a:pt x="880280" y="872161"/>
                  </a:lnTo>
                  <a:lnTo>
                    <a:pt x="882447" y="930359"/>
                  </a:lnTo>
                  <a:lnTo>
                    <a:pt x="886110" y="983710"/>
                  </a:lnTo>
                  <a:lnTo>
                    <a:pt x="891276" y="1032213"/>
                  </a:lnTo>
                  <a:lnTo>
                    <a:pt x="897952" y="1075869"/>
                  </a:lnTo>
                  <a:lnTo>
                    <a:pt x="906145" y="1114678"/>
                  </a:lnTo>
                  <a:lnTo>
                    <a:pt x="920224" y="1162307"/>
                  </a:lnTo>
                  <a:lnTo>
                    <a:pt x="951811" y="1215370"/>
                  </a:lnTo>
                  <a:lnTo>
                    <a:pt x="969391" y="1220851"/>
                  </a:lnTo>
                  <a:lnTo>
                    <a:pt x="981084" y="1216852"/>
                  </a:lnTo>
                  <a:lnTo>
                    <a:pt x="1011427" y="1169542"/>
                  </a:lnTo>
                  <a:lnTo>
                    <a:pt x="1027842" y="1103550"/>
                  </a:lnTo>
                  <a:lnTo>
                    <a:pt x="1034966" y="1057939"/>
                  </a:lnTo>
                  <a:lnTo>
                    <a:pt x="1041400" y="1003935"/>
                  </a:lnTo>
                  <a:lnTo>
                    <a:pt x="1044194" y="1010157"/>
                  </a:lnTo>
                  <a:lnTo>
                    <a:pt x="1046988" y="1016253"/>
                  </a:lnTo>
                  <a:lnTo>
                    <a:pt x="1049654" y="1022476"/>
                  </a:lnTo>
                  <a:lnTo>
                    <a:pt x="1046576" y="1074504"/>
                  </a:lnTo>
                  <a:lnTo>
                    <a:pt x="1041760" y="1124812"/>
                  </a:lnTo>
                  <a:lnTo>
                    <a:pt x="1035207" y="1173389"/>
                  </a:lnTo>
                  <a:lnTo>
                    <a:pt x="1026916" y="1220223"/>
                  </a:lnTo>
                  <a:lnTo>
                    <a:pt x="1016889" y="1265301"/>
                  </a:lnTo>
                  <a:lnTo>
                    <a:pt x="1002486" y="1313930"/>
                  </a:lnTo>
                  <a:lnTo>
                    <a:pt x="986345" y="1349152"/>
                  </a:lnTo>
                  <a:lnTo>
                    <a:pt x="948944" y="1379474"/>
                  </a:lnTo>
                  <a:lnTo>
                    <a:pt x="927558" y="1373590"/>
                  </a:lnTo>
                  <a:lnTo>
                    <a:pt x="889597" y="1315055"/>
                  </a:lnTo>
                  <a:lnTo>
                    <a:pt x="872998" y="1262379"/>
                  </a:lnTo>
                  <a:lnTo>
                    <a:pt x="857534" y="1186099"/>
                  </a:lnTo>
                  <a:lnTo>
                    <a:pt x="851750" y="1142588"/>
                  </a:lnTo>
                  <a:lnTo>
                    <a:pt x="847260" y="1095493"/>
                  </a:lnTo>
                  <a:lnTo>
                    <a:pt x="844058" y="1044813"/>
                  </a:lnTo>
                  <a:lnTo>
                    <a:pt x="842140" y="990545"/>
                  </a:lnTo>
                  <a:lnTo>
                    <a:pt x="841501" y="932688"/>
                  </a:lnTo>
                  <a:lnTo>
                    <a:pt x="842162" y="870063"/>
                  </a:lnTo>
                  <a:lnTo>
                    <a:pt x="844142" y="811399"/>
                  </a:lnTo>
                  <a:lnTo>
                    <a:pt x="847440" y="756692"/>
                  </a:lnTo>
                  <a:lnTo>
                    <a:pt x="852052" y="705937"/>
                  </a:lnTo>
                  <a:lnTo>
                    <a:pt x="857978" y="659130"/>
                  </a:lnTo>
                  <a:lnTo>
                    <a:pt x="865215" y="616266"/>
                  </a:lnTo>
                  <a:lnTo>
                    <a:pt x="873760" y="577341"/>
                  </a:lnTo>
                  <a:lnTo>
                    <a:pt x="890998" y="520497"/>
                  </a:lnTo>
                  <a:lnTo>
                    <a:pt x="910320" y="479298"/>
                  </a:lnTo>
                  <a:lnTo>
                    <a:pt x="931713" y="453719"/>
                  </a:lnTo>
                  <a:lnTo>
                    <a:pt x="955167" y="443738"/>
                  </a:lnTo>
                  <a:close/>
                </a:path>
                <a:path w="1189354" h="1435100">
                  <a:moveTo>
                    <a:pt x="686943" y="47498"/>
                  </a:moveTo>
                  <a:lnTo>
                    <a:pt x="717803" y="82423"/>
                  </a:lnTo>
                  <a:lnTo>
                    <a:pt x="725179" y="128250"/>
                  </a:lnTo>
                  <a:lnTo>
                    <a:pt x="725677" y="145161"/>
                  </a:lnTo>
                  <a:lnTo>
                    <a:pt x="724679" y="169759"/>
                  </a:lnTo>
                  <a:lnTo>
                    <a:pt x="721693" y="195357"/>
                  </a:lnTo>
                  <a:lnTo>
                    <a:pt x="716730" y="221956"/>
                  </a:lnTo>
                  <a:lnTo>
                    <a:pt x="709802" y="249554"/>
                  </a:lnTo>
                  <a:lnTo>
                    <a:pt x="703611" y="271815"/>
                  </a:lnTo>
                  <a:lnTo>
                    <a:pt x="698754" y="290385"/>
                  </a:lnTo>
                  <a:lnTo>
                    <a:pt x="690752" y="338915"/>
                  </a:lnTo>
                  <a:lnTo>
                    <a:pt x="689610" y="369569"/>
                  </a:lnTo>
                  <a:lnTo>
                    <a:pt x="686562" y="369824"/>
                  </a:lnTo>
                  <a:lnTo>
                    <a:pt x="683514" y="370077"/>
                  </a:lnTo>
                  <a:lnTo>
                    <a:pt x="680466" y="370331"/>
                  </a:lnTo>
                  <a:lnTo>
                    <a:pt x="681730" y="337208"/>
                  </a:lnTo>
                  <a:lnTo>
                    <a:pt x="684387" y="303371"/>
                  </a:lnTo>
                  <a:lnTo>
                    <a:pt x="688449" y="268819"/>
                  </a:lnTo>
                  <a:lnTo>
                    <a:pt x="693927" y="233552"/>
                  </a:lnTo>
                  <a:lnTo>
                    <a:pt x="697688" y="209436"/>
                  </a:lnTo>
                  <a:lnTo>
                    <a:pt x="700389" y="187785"/>
                  </a:lnTo>
                  <a:lnTo>
                    <a:pt x="702018" y="168634"/>
                  </a:lnTo>
                  <a:lnTo>
                    <a:pt x="702564" y="152018"/>
                  </a:lnTo>
                  <a:lnTo>
                    <a:pt x="701327" y="120965"/>
                  </a:lnTo>
                  <a:lnTo>
                    <a:pt x="697626" y="99044"/>
                  </a:lnTo>
                  <a:lnTo>
                    <a:pt x="691473" y="86242"/>
                  </a:lnTo>
                  <a:lnTo>
                    <a:pt x="682878" y="82550"/>
                  </a:lnTo>
                  <a:lnTo>
                    <a:pt x="676782" y="83057"/>
                  </a:lnTo>
                  <a:lnTo>
                    <a:pt x="672211" y="88518"/>
                  </a:lnTo>
                  <a:lnTo>
                    <a:pt x="669163" y="99060"/>
                  </a:lnTo>
                  <a:lnTo>
                    <a:pt x="667893" y="103631"/>
                  </a:lnTo>
                  <a:lnTo>
                    <a:pt x="667257" y="108203"/>
                  </a:lnTo>
                  <a:lnTo>
                    <a:pt x="667257" y="112775"/>
                  </a:lnTo>
                  <a:lnTo>
                    <a:pt x="667257" y="117220"/>
                  </a:lnTo>
                  <a:lnTo>
                    <a:pt x="668274" y="124967"/>
                  </a:lnTo>
                  <a:lnTo>
                    <a:pt x="670305" y="136016"/>
                  </a:lnTo>
                  <a:lnTo>
                    <a:pt x="671566" y="143873"/>
                  </a:lnTo>
                  <a:lnTo>
                    <a:pt x="670671" y="187705"/>
                  </a:lnTo>
                  <a:lnTo>
                    <a:pt x="663067" y="196850"/>
                  </a:lnTo>
                  <a:lnTo>
                    <a:pt x="657159" y="193921"/>
                  </a:lnTo>
                  <a:lnTo>
                    <a:pt x="652954" y="183991"/>
                  </a:lnTo>
                  <a:lnTo>
                    <a:pt x="650440" y="167060"/>
                  </a:lnTo>
                  <a:lnTo>
                    <a:pt x="649604" y="143128"/>
                  </a:lnTo>
                  <a:lnTo>
                    <a:pt x="650269" y="124154"/>
                  </a:lnTo>
                  <a:lnTo>
                    <a:pt x="660146" y="76326"/>
                  </a:lnTo>
                  <a:lnTo>
                    <a:pt x="679201" y="49859"/>
                  </a:lnTo>
                  <a:lnTo>
                    <a:pt x="686943" y="47498"/>
                  </a:lnTo>
                  <a:close/>
                </a:path>
                <a:path w="1189354" h="1435100">
                  <a:moveTo>
                    <a:pt x="1158748" y="0"/>
                  </a:moveTo>
                  <a:lnTo>
                    <a:pt x="1180083" y="34670"/>
                  </a:lnTo>
                  <a:lnTo>
                    <a:pt x="1186656" y="79549"/>
                  </a:lnTo>
                  <a:lnTo>
                    <a:pt x="1188847" y="142620"/>
                  </a:lnTo>
                  <a:lnTo>
                    <a:pt x="1188777" y="155309"/>
                  </a:lnTo>
                  <a:lnTo>
                    <a:pt x="1188577" y="170307"/>
                  </a:lnTo>
                  <a:lnTo>
                    <a:pt x="1188257" y="187590"/>
                  </a:lnTo>
                  <a:lnTo>
                    <a:pt x="1187830" y="207137"/>
                  </a:lnTo>
                  <a:lnTo>
                    <a:pt x="1186207" y="259232"/>
                  </a:lnTo>
                  <a:lnTo>
                    <a:pt x="1184585" y="311327"/>
                  </a:lnTo>
                  <a:lnTo>
                    <a:pt x="1182967" y="363423"/>
                  </a:lnTo>
                  <a:lnTo>
                    <a:pt x="1181350" y="415518"/>
                  </a:lnTo>
                  <a:lnTo>
                    <a:pt x="1179735" y="467613"/>
                  </a:lnTo>
                  <a:lnTo>
                    <a:pt x="1178122" y="519709"/>
                  </a:lnTo>
                  <a:lnTo>
                    <a:pt x="1176508" y="571804"/>
                  </a:lnTo>
                  <a:lnTo>
                    <a:pt x="1174896" y="623900"/>
                  </a:lnTo>
                  <a:lnTo>
                    <a:pt x="1173282" y="675995"/>
                  </a:lnTo>
                  <a:lnTo>
                    <a:pt x="1171669" y="728090"/>
                  </a:lnTo>
                  <a:lnTo>
                    <a:pt x="1170054" y="780186"/>
                  </a:lnTo>
                  <a:lnTo>
                    <a:pt x="1168437" y="832281"/>
                  </a:lnTo>
                  <a:lnTo>
                    <a:pt x="1166819" y="884377"/>
                  </a:lnTo>
                  <a:lnTo>
                    <a:pt x="1165197" y="936472"/>
                  </a:lnTo>
                  <a:lnTo>
                    <a:pt x="1163574" y="988567"/>
                  </a:lnTo>
                  <a:lnTo>
                    <a:pt x="1156716" y="989076"/>
                  </a:lnTo>
                  <a:lnTo>
                    <a:pt x="1153414" y="989456"/>
                  </a:lnTo>
                  <a:lnTo>
                    <a:pt x="1151839" y="937640"/>
                  </a:lnTo>
                  <a:lnTo>
                    <a:pt x="1150264" y="885825"/>
                  </a:lnTo>
                  <a:lnTo>
                    <a:pt x="1148688" y="834009"/>
                  </a:lnTo>
                  <a:lnTo>
                    <a:pt x="1147112" y="782193"/>
                  </a:lnTo>
                  <a:lnTo>
                    <a:pt x="1145535" y="730377"/>
                  </a:lnTo>
                  <a:lnTo>
                    <a:pt x="1143957" y="678561"/>
                  </a:lnTo>
                  <a:lnTo>
                    <a:pt x="1142377" y="626745"/>
                  </a:lnTo>
                  <a:lnTo>
                    <a:pt x="1140796" y="574929"/>
                  </a:lnTo>
                  <a:lnTo>
                    <a:pt x="1139213" y="523113"/>
                  </a:lnTo>
                  <a:lnTo>
                    <a:pt x="1137628" y="471297"/>
                  </a:lnTo>
                  <a:lnTo>
                    <a:pt x="1136041" y="419481"/>
                  </a:lnTo>
                  <a:lnTo>
                    <a:pt x="1134451" y="367665"/>
                  </a:lnTo>
                  <a:lnTo>
                    <a:pt x="1132858" y="315849"/>
                  </a:lnTo>
                  <a:lnTo>
                    <a:pt x="1131263" y="264033"/>
                  </a:lnTo>
                  <a:lnTo>
                    <a:pt x="1129665" y="212216"/>
                  </a:lnTo>
                  <a:lnTo>
                    <a:pt x="1128998" y="188402"/>
                  </a:lnTo>
                  <a:lnTo>
                    <a:pt x="1128522" y="167814"/>
                  </a:lnTo>
                  <a:lnTo>
                    <a:pt x="1128236" y="150441"/>
                  </a:lnTo>
                  <a:lnTo>
                    <a:pt x="1128141" y="136270"/>
                  </a:lnTo>
                  <a:lnTo>
                    <a:pt x="1128692" y="107434"/>
                  </a:lnTo>
                  <a:lnTo>
                    <a:pt x="1133177" y="58475"/>
                  </a:lnTo>
                  <a:lnTo>
                    <a:pt x="1147048" y="10080"/>
                  </a:lnTo>
                  <a:lnTo>
                    <a:pt x="1152677" y="2760"/>
                  </a:lnTo>
                  <a:lnTo>
                    <a:pt x="1158748" y="0"/>
                  </a:lnTo>
                  <a:close/>
                </a:path>
                <a:path w="1189354" h="1435100">
                  <a:moveTo>
                    <a:pt x="347725" y="36449"/>
                  </a:moveTo>
                  <a:lnTo>
                    <a:pt x="351917" y="36067"/>
                  </a:lnTo>
                  <a:lnTo>
                    <a:pt x="355980" y="35813"/>
                  </a:lnTo>
                  <a:lnTo>
                    <a:pt x="360172" y="35432"/>
                  </a:lnTo>
                  <a:lnTo>
                    <a:pt x="360172" y="679957"/>
                  </a:lnTo>
                  <a:lnTo>
                    <a:pt x="374286" y="625355"/>
                  </a:lnTo>
                  <a:lnTo>
                    <a:pt x="386889" y="581374"/>
                  </a:lnTo>
                  <a:lnTo>
                    <a:pt x="407416" y="525272"/>
                  </a:lnTo>
                  <a:lnTo>
                    <a:pt x="433651" y="491910"/>
                  </a:lnTo>
                  <a:lnTo>
                    <a:pt x="442341" y="489076"/>
                  </a:lnTo>
                  <a:lnTo>
                    <a:pt x="452459" y="490817"/>
                  </a:lnTo>
                  <a:lnTo>
                    <a:pt x="478408" y="527303"/>
                  </a:lnTo>
                  <a:lnTo>
                    <a:pt x="491474" y="579405"/>
                  </a:lnTo>
                  <a:lnTo>
                    <a:pt x="500633" y="655319"/>
                  </a:lnTo>
                  <a:lnTo>
                    <a:pt x="504523" y="742076"/>
                  </a:lnTo>
                  <a:lnTo>
                    <a:pt x="505509" y="804642"/>
                  </a:lnTo>
                  <a:lnTo>
                    <a:pt x="505841" y="879982"/>
                  </a:lnTo>
                  <a:lnTo>
                    <a:pt x="505841" y="931926"/>
                  </a:lnTo>
                  <a:lnTo>
                    <a:pt x="505841" y="983873"/>
                  </a:lnTo>
                  <a:lnTo>
                    <a:pt x="505841" y="1035827"/>
                  </a:lnTo>
                  <a:lnTo>
                    <a:pt x="505841" y="1087792"/>
                  </a:lnTo>
                  <a:lnTo>
                    <a:pt x="505841" y="1139771"/>
                  </a:lnTo>
                  <a:lnTo>
                    <a:pt x="505841" y="1191767"/>
                  </a:lnTo>
                  <a:lnTo>
                    <a:pt x="506077" y="1230268"/>
                  </a:lnTo>
                  <a:lnTo>
                    <a:pt x="507930" y="1287315"/>
                  </a:lnTo>
                  <a:lnTo>
                    <a:pt x="513143" y="1326197"/>
                  </a:lnTo>
                  <a:lnTo>
                    <a:pt x="542290" y="1353057"/>
                  </a:lnTo>
                  <a:lnTo>
                    <a:pt x="542290" y="1361725"/>
                  </a:lnTo>
                  <a:lnTo>
                    <a:pt x="542290" y="1370393"/>
                  </a:lnTo>
                  <a:lnTo>
                    <a:pt x="542290" y="1379061"/>
                  </a:lnTo>
                  <a:lnTo>
                    <a:pt x="542290" y="1387728"/>
                  </a:lnTo>
                  <a:lnTo>
                    <a:pt x="512093" y="1390320"/>
                  </a:lnTo>
                  <a:lnTo>
                    <a:pt x="481885" y="1392936"/>
                  </a:lnTo>
                  <a:lnTo>
                    <a:pt x="451653" y="1395551"/>
                  </a:lnTo>
                  <a:lnTo>
                    <a:pt x="421386" y="1398142"/>
                  </a:lnTo>
                  <a:lnTo>
                    <a:pt x="421386" y="1389475"/>
                  </a:lnTo>
                  <a:lnTo>
                    <a:pt x="421386" y="1380807"/>
                  </a:lnTo>
                  <a:lnTo>
                    <a:pt x="421386" y="1372139"/>
                  </a:lnTo>
                  <a:lnTo>
                    <a:pt x="421386" y="1363472"/>
                  </a:lnTo>
                  <a:lnTo>
                    <a:pt x="423291" y="1363344"/>
                  </a:lnTo>
                  <a:lnTo>
                    <a:pt x="425196" y="1363217"/>
                  </a:lnTo>
                  <a:lnTo>
                    <a:pt x="427100" y="1363090"/>
                  </a:lnTo>
                  <a:lnTo>
                    <a:pt x="435028" y="1361211"/>
                  </a:lnTo>
                  <a:lnTo>
                    <a:pt x="456676" y="1318529"/>
                  </a:lnTo>
                  <a:lnTo>
                    <a:pt x="460708" y="1274623"/>
                  </a:lnTo>
                  <a:lnTo>
                    <a:pt x="461089" y="1229371"/>
                  </a:lnTo>
                  <a:lnTo>
                    <a:pt x="461137" y="1195577"/>
                  </a:lnTo>
                  <a:lnTo>
                    <a:pt x="461137" y="1143634"/>
                  </a:lnTo>
                  <a:lnTo>
                    <a:pt x="461137" y="1091691"/>
                  </a:lnTo>
                  <a:lnTo>
                    <a:pt x="461137" y="1039748"/>
                  </a:lnTo>
                  <a:lnTo>
                    <a:pt x="461137" y="987805"/>
                  </a:lnTo>
                  <a:lnTo>
                    <a:pt x="461137" y="935862"/>
                  </a:lnTo>
                  <a:lnTo>
                    <a:pt x="461137" y="883919"/>
                  </a:lnTo>
                  <a:lnTo>
                    <a:pt x="460877" y="817937"/>
                  </a:lnTo>
                  <a:lnTo>
                    <a:pt x="460105" y="764397"/>
                  </a:lnTo>
                  <a:lnTo>
                    <a:pt x="458833" y="723310"/>
                  </a:lnTo>
                  <a:lnTo>
                    <a:pt x="454667" y="673734"/>
                  </a:lnTo>
                  <a:lnTo>
                    <a:pt x="443738" y="628014"/>
                  </a:lnTo>
                  <a:lnTo>
                    <a:pt x="421640" y="607313"/>
                  </a:lnTo>
                  <a:lnTo>
                    <a:pt x="414998" y="609457"/>
                  </a:lnTo>
                  <a:lnTo>
                    <a:pt x="386836" y="651031"/>
                  </a:lnTo>
                  <a:lnTo>
                    <a:pt x="369742" y="702986"/>
                  </a:lnTo>
                  <a:lnTo>
                    <a:pt x="360172" y="738631"/>
                  </a:lnTo>
                  <a:lnTo>
                    <a:pt x="360172" y="790367"/>
                  </a:lnTo>
                  <a:lnTo>
                    <a:pt x="360172" y="842110"/>
                  </a:lnTo>
                  <a:lnTo>
                    <a:pt x="360172" y="1204340"/>
                  </a:lnTo>
                  <a:lnTo>
                    <a:pt x="360340" y="1245225"/>
                  </a:lnTo>
                  <a:lnTo>
                    <a:pt x="361725" y="1301370"/>
                  </a:lnTo>
                  <a:lnTo>
                    <a:pt x="369931" y="1345184"/>
                  </a:lnTo>
                  <a:lnTo>
                    <a:pt x="399923" y="1365377"/>
                  </a:lnTo>
                  <a:lnTo>
                    <a:pt x="399923" y="1374044"/>
                  </a:lnTo>
                  <a:lnTo>
                    <a:pt x="399923" y="1382712"/>
                  </a:lnTo>
                  <a:lnTo>
                    <a:pt x="399923" y="1391380"/>
                  </a:lnTo>
                  <a:lnTo>
                    <a:pt x="399923" y="1400048"/>
                  </a:lnTo>
                  <a:lnTo>
                    <a:pt x="369441" y="1402641"/>
                  </a:lnTo>
                  <a:lnTo>
                    <a:pt x="338947" y="1405270"/>
                  </a:lnTo>
                  <a:lnTo>
                    <a:pt x="308429" y="1407923"/>
                  </a:lnTo>
                  <a:lnTo>
                    <a:pt x="277875" y="1410589"/>
                  </a:lnTo>
                  <a:lnTo>
                    <a:pt x="277875" y="1401921"/>
                  </a:lnTo>
                  <a:lnTo>
                    <a:pt x="277875" y="1393253"/>
                  </a:lnTo>
                  <a:lnTo>
                    <a:pt x="277875" y="1384585"/>
                  </a:lnTo>
                  <a:lnTo>
                    <a:pt x="277875" y="1375917"/>
                  </a:lnTo>
                  <a:lnTo>
                    <a:pt x="285636" y="1374134"/>
                  </a:lnTo>
                  <a:lnTo>
                    <a:pt x="308546" y="1341088"/>
                  </a:lnTo>
                  <a:lnTo>
                    <a:pt x="313719" y="1301037"/>
                  </a:lnTo>
                  <a:lnTo>
                    <a:pt x="315382" y="1246034"/>
                  </a:lnTo>
                  <a:lnTo>
                    <a:pt x="315595" y="1208151"/>
                  </a:lnTo>
                  <a:lnTo>
                    <a:pt x="315595" y="1158311"/>
                  </a:lnTo>
                  <a:lnTo>
                    <a:pt x="315595" y="1108471"/>
                  </a:lnTo>
                  <a:lnTo>
                    <a:pt x="315595" y="410590"/>
                  </a:lnTo>
                  <a:lnTo>
                    <a:pt x="315456" y="342346"/>
                  </a:lnTo>
                  <a:lnTo>
                    <a:pt x="315055" y="288686"/>
                  </a:lnTo>
                  <a:lnTo>
                    <a:pt x="314416" y="249624"/>
                  </a:lnTo>
                  <a:lnTo>
                    <a:pt x="312394" y="209315"/>
                  </a:lnTo>
                  <a:lnTo>
                    <a:pt x="304546" y="170433"/>
                  </a:lnTo>
                  <a:lnTo>
                    <a:pt x="300863" y="166624"/>
                  </a:lnTo>
                  <a:lnTo>
                    <a:pt x="296164" y="167004"/>
                  </a:lnTo>
                  <a:lnTo>
                    <a:pt x="292480" y="167258"/>
                  </a:lnTo>
                  <a:lnTo>
                    <a:pt x="286385" y="172974"/>
                  </a:lnTo>
                  <a:lnTo>
                    <a:pt x="277875" y="183895"/>
                  </a:lnTo>
                  <a:lnTo>
                    <a:pt x="276943" y="175589"/>
                  </a:lnTo>
                  <a:lnTo>
                    <a:pt x="276034" y="167259"/>
                  </a:lnTo>
                  <a:lnTo>
                    <a:pt x="275125" y="158928"/>
                  </a:lnTo>
                  <a:lnTo>
                    <a:pt x="274193" y="150622"/>
                  </a:lnTo>
                  <a:lnTo>
                    <a:pt x="292576" y="122066"/>
                  </a:lnTo>
                  <a:lnTo>
                    <a:pt x="310959" y="93535"/>
                  </a:lnTo>
                  <a:lnTo>
                    <a:pt x="329342" y="65004"/>
                  </a:lnTo>
                  <a:lnTo>
                    <a:pt x="347725" y="36449"/>
                  </a:lnTo>
                  <a:close/>
                </a:path>
                <a:path w="1189354" h="1435100">
                  <a:moveTo>
                    <a:pt x="73151" y="60198"/>
                  </a:moveTo>
                  <a:lnTo>
                    <a:pt x="77216" y="59943"/>
                  </a:lnTo>
                  <a:lnTo>
                    <a:pt x="81406" y="59562"/>
                  </a:lnTo>
                  <a:lnTo>
                    <a:pt x="85471" y="59181"/>
                  </a:lnTo>
                  <a:lnTo>
                    <a:pt x="85471" y="110730"/>
                  </a:lnTo>
                  <a:lnTo>
                    <a:pt x="85471" y="935608"/>
                  </a:lnTo>
                  <a:lnTo>
                    <a:pt x="101165" y="883241"/>
                  </a:lnTo>
                  <a:lnTo>
                    <a:pt x="116824" y="830897"/>
                  </a:lnTo>
                  <a:lnTo>
                    <a:pt x="132459" y="778553"/>
                  </a:lnTo>
                  <a:lnTo>
                    <a:pt x="148081" y="726186"/>
                  </a:lnTo>
                  <a:lnTo>
                    <a:pt x="163830" y="671496"/>
                  </a:lnTo>
                  <a:lnTo>
                    <a:pt x="172720" y="633729"/>
                  </a:lnTo>
                  <a:lnTo>
                    <a:pt x="173354" y="625982"/>
                  </a:lnTo>
                  <a:lnTo>
                    <a:pt x="173354" y="618236"/>
                  </a:lnTo>
                  <a:lnTo>
                    <a:pt x="165989" y="576326"/>
                  </a:lnTo>
                  <a:lnTo>
                    <a:pt x="154304" y="570864"/>
                  </a:lnTo>
                  <a:lnTo>
                    <a:pt x="154304" y="563149"/>
                  </a:lnTo>
                  <a:lnTo>
                    <a:pt x="154304" y="555434"/>
                  </a:lnTo>
                  <a:lnTo>
                    <a:pt x="154304" y="547719"/>
                  </a:lnTo>
                  <a:lnTo>
                    <a:pt x="154304" y="540003"/>
                  </a:lnTo>
                  <a:lnTo>
                    <a:pt x="181050" y="537716"/>
                  </a:lnTo>
                  <a:lnTo>
                    <a:pt x="207772" y="535416"/>
                  </a:lnTo>
                  <a:lnTo>
                    <a:pt x="234493" y="533092"/>
                  </a:lnTo>
                  <a:lnTo>
                    <a:pt x="261239" y="530732"/>
                  </a:lnTo>
                  <a:lnTo>
                    <a:pt x="261239" y="538448"/>
                  </a:lnTo>
                  <a:lnTo>
                    <a:pt x="261239" y="546163"/>
                  </a:lnTo>
                  <a:lnTo>
                    <a:pt x="261239" y="553878"/>
                  </a:lnTo>
                  <a:lnTo>
                    <a:pt x="261239" y="561593"/>
                  </a:lnTo>
                  <a:lnTo>
                    <a:pt x="250664" y="564715"/>
                  </a:lnTo>
                  <a:lnTo>
                    <a:pt x="217033" y="602656"/>
                  </a:lnTo>
                  <a:lnTo>
                    <a:pt x="200979" y="643475"/>
                  </a:lnTo>
                  <a:lnTo>
                    <a:pt x="176666" y="723983"/>
                  </a:lnTo>
                  <a:lnTo>
                    <a:pt x="160893" y="777557"/>
                  </a:lnTo>
                  <a:lnTo>
                    <a:pt x="145095" y="831131"/>
                  </a:lnTo>
                  <a:lnTo>
                    <a:pt x="129286" y="884681"/>
                  </a:lnTo>
                  <a:lnTo>
                    <a:pt x="139826" y="931408"/>
                  </a:lnTo>
                  <a:lnTo>
                    <a:pt x="150363" y="978121"/>
                  </a:lnTo>
                  <a:lnTo>
                    <a:pt x="160893" y="1024826"/>
                  </a:lnTo>
                  <a:lnTo>
                    <a:pt x="171412" y="1071531"/>
                  </a:lnTo>
                  <a:lnTo>
                    <a:pt x="181917" y="1118244"/>
                  </a:lnTo>
                  <a:lnTo>
                    <a:pt x="192404" y="1164970"/>
                  </a:lnTo>
                  <a:lnTo>
                    <a:pt x="204551" y="1217666"/>
                  </a:lnTo>
                  <a:lnTo>
                    <a:pt x="214518" y="1259728"/>
                  </a:lnTo>
                  <a:lnTo>
                    <a:pt x="227965" y="1311910"/>
                  </a:lnTo>
                  <a:lnTo>
                    <a:pt x="240014" y="1348200"/>
                  </a:lnTo>
                  <a:lnTo>
                    <a:pt x="266195" y="1376394"/>
                  </a:lnTo>
                  <a:lnTo>
                    <a:pt x="273939" y="1376299"/>
                  </a:lnTo>
                  <a:lnTo>
                    <a:pt x="273939" y="1384966"/>
                  </a:lnTo>
                  <a:lnTo>
                    <a:pt x="273939" y="1393634"/>
                  </a:lnTo>
                  <a:lnTo>
                    <a:pt x="273939" y="1402302"/>
                  </a:lnTo>
                  <a:lnTo>
                    <a:pt x="273939" y="1410969"/>
                  </a:lnTo>
                  <a:lnTo>
                    <a:pt x="244030" y="1413541"/>
                  </a:lnTo>
                  <a:lnTo>
                    <a:pt x="214122" y="1416113"/>
                  </a:lnTo>
                  <a:lnTo>
                    <a:pt x="184213" y="1418685"/>
                  </a:lnTo>
                  <a:lnTo>
                    <a:pt x="154304" y="1421256"/>
                  </a:lnTo>
                  <a:lnTo>
                    <a:pt x="154304" y="1412589"/>
                  </a:lnTo>
                  <a:lnTo>
                    <a:pt x="154304" y="1403921"/>
                  </a:lnTo>
                  <a:lnTo>
                    <a:pt x="154304" y="1395253"/>
                  </a:lnTo>
                  <a:lnTo>
                    <a:pt x="154304" y="1386586"/>
                  </a:lnTo>
                  <a:lnTo>
                    <a:pt x="161163" y="1385442"/>
                  </a:lnTo>
                  <a:lnTo>
                    <a:pt x="171830" y="1345691"/>
                  </a:lnTo>
                  <a:lnTo>
                    <a:pt x="171144" y="1333003"/>
                  </a:lnTo>
                  <a:lnTo>
                    <a:pt x="161036" y="1275461"/>
                  </a:lnTo>
                  <a:lnTo>
                    <a:pt x="150252" y="1227026"/>
                  </a:lnTo>
                  <a:lnTo>
                    <a:pt x="139457" y="1178606"/>
                  </a:lnTo>
                  <a:lnTo>
                    <a:pt x="128655" y="1130196"/>
                  </a:lnTo>
                  <a:lnTo>
                    <a:pt x="117851" y="1081795"/>
                  </a:lnTo>
                  <a:lnTo>
                    <a:pt x="107049" y="1033401"/>
                  </a:lnTo>
                  <a:lnTo>
                    <a:pt x="96254" y="985012"/>
                  </a:lnTo>
                  <a:lnTo>
                    <a:pt x="85471" y="936625"/>
                  </a:lnTo>
                  <a:lnTo>
                    <a:pt x="85471" y="985339"/>
                  </a:lnTo>
                  <a:lnTo>
                    <a:pt x="85471" y="1229105"/>
                  </a:lnTo>
                  <a:lnTo>
                    <a:pt x="85685" y="1268204"/>
                  </a:lnTo>
                  <a:lnTo>
                    <a:pt x="87399" y="1324350"/>
                  </a:lnTo>
                  <a:lnTo>
                    <a:pt x="92900" y="1364027"/>
                  </a:lnTo>
                  <a:lnTo>
                    <a:pt x="125222" y="1389126"/>
                  </a:lnTo>
                  <a:lnTo>
                    <a:pt x="125222" y="1397793"/>
                  </a:lnTo>
                  <a:lnTo>
                    <a:pt x="125222" y="1406461"/>
                  </a:lnTo>
                  <a:lnTo>
                    <a:pt x="125222" y="1415129"/>
                  </a:lnTo>
                  <a:lnTo>
                    <a:pt x="125222" y="1423797"/>
                  </a:lnTo>
                  <a:lnTo>
                    <a:pt x="93958" y="1426483"/>
                  </a:lnTo>
                  <a:lnTo>
                    <a:pt x="62658" y="1429194"/>
                  </a:lnTo>
                  <a:lnTo>
                    <a:pt x="31335" y="1431905"/>
                  </a:lnTo>
                  <a:lnTo>
                    <a:pt x="0" y="1434591"/>
                  </a:lnTo>
                  <a:lnTo>
                    <a:pt x="0" y="1425926"/>
                  </a:lnTo>
                  <a:lnTo>
                    <a:pt x="0" y="1417272"/>
                  </a:lnTo>
                  <a:lnTo>
                    <a:pt x="0" y="1408642"/>
                  </a:lnTo>
                  <a:lnTo>
                    <a:pt x="0" y="1400048"/>
                  </a:lnTo>
                  <a:lnTo>
                    <a:pt x="8836" y="1398236"/>
                  </a:lnTo>
                  <a:lnTo>
                    <a:pt x="33242" y="1367297"/>
                  </a:lnTo>
                  <a:lnTo>
                    <a:pt x="38590" y="1328842"/>
                  </a:lnTo>
                  <a:lnTo>
                    <a:pt x="40634" y="1273839"/>
                  </a:lnTo>
                  <a:lnTo>
                    <a:pt x="40894" y="1237741"/>
                  </a:lnTo>
                  <a:lnTo>
                    <a:pt x="40894" y="1187592"/>
                  </a:lnTo>
                  <a:lnTo>
                    <a:pt x="40894" y="1137443"/>
                  </a:lnTo>
                  <a:lnTo>
                    <a:pt x="40894" y="435355"/>
                  </a:lnTo>
                  <a:lnTo>
                    <a:pt x="40774" y="366301"/>
                  </a:lnTo>
                  <a:lnTo>
                    <a:pt x="40417" y="312118"/>
                  </a:lnTo>
                  <a:lnTo>
                    <a:pt x="39822" y="272817"/>
                  </a:lnTo>
                  <a:lnTo>
                    <a:pt x="37893" y="232717"/>
                  </a:lnTo>
                  <a:lnTo>
                    <a:pt x="29972" y="193420"/>
                  </a:lnTo>
                  <a:lnTo>
                    <a:pt x="26162" y="189356"/>
                  </a:lnTo>
                  <a:lnTo>
                    <a:pt x="21590" y="189737"/>
                  </a:lnTo>
                  <a:lnTo>
                    <a:pt x="17779" y="190118"/>
                  </a:lnTo>
                  <a:lnTo>
                    <a:pt x="12192" y="196087"/>
                  </a:lnTo>
                  <a:lnTo>
                    <a:pt x="4572" y="207644"/>
                  </a:lnTo>
                  <a:lnTo>
                    <a:pt x="3428" y="199284"/>
                  </a:lnTo>
                  <a:lnTo>
                    <a:pt x="2285" y="190960"/>
                  </a:lnTo>
                  <a:lnTo>
                    <a:pt x="1142" y="182659"/>
                  </a:lnTo>
                  <a:lnTo>
                    <a:pt x="0" y="174370"/>
                  </a:lnTo>
                  <a:lnTo>
                    <a:pt x="18287" y="145815"/>
                  </a:lnTo>
                  <a:lnTo>
                    <a:pt x="36575" y="117284"/>
                  </a:lnTo>
                  <a:lnTo>
                    <a:pt x="54864" y="88753"/>
                  </a:lnTo>
                  <a:lnTo>
                    <a:pt x="73151" y="6019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9600" y="5905500"/>
            <a:ext cx="914399" cy="9524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5400" y="2590800"/>
            <a:ext cx="914400" cy="9525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4600" y="228600"/>
            <a:ext cx="914400" cy="9525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0" y="2438400"/>
            <a:ext cx="914400" cy="9525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" cy="9525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905500"/>
            <a:ext cx="914400" cy="9524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52800" y="5715000"/>
            <a:ext cx="914400" cy="9525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8800" y="304800"/>
            <a:ext cx="914400" cy="9525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81200" y="304800"/>
            <a:ext cx="914400" cy="9525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29500" y="0"/>
            <a:ext cx="1714500" cy="7620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62000" cy="17145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095998"/>
            <a:ext cx="1943100" cy="7620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82000" y="5143500"/>
            <a:ext cx="762000" cy="171449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4600" y="5905500"/>
            <a:ext cx="914400" cy="952496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352800" y="0"/>
            <a:ext cx="2200275" cy="1257300"/>
            <a:chOff x="3352800" y="0"/>
            <a:chExt cx="2200275" cy="125730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304800"/>
              <a:ext cx="914400" cy="952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6199" y="0"/>
              <a:ext cx="1666875" cy="70485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39150" y="2362200"/>
            <a:ext cx="704849" cy="166687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2590800"/>
            <a:ext cx="704850" cy="166687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29000" y="6153150"/>
            <a:ext cx="1666875" cy="70484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43400" y="381000"/>
            <a:ext cx="762000" cy="73342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71800" y="5715000"/>
            <a:ext cx="762000" cy="73342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81600" y="5410200"/>
            <a:ext cx="762000" cy="73342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00400" y="1219200"/>
            <a:ext cx="762000" cy="73342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00600" y="3200400"/>
            <a:ext cx="762000" cy="73342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20000" y="6124575"/>
            <a:ext cx="762000" cy="7334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53200" y="3352800"/>
            <a:ext cx="762000" cy="73342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7000" y="304800"/>
            <a:ext cx="762000" cy="73342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53400" y="685800"/>
            <a:ext cx="762000" cy="73342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62200" y="3962400"/>
            <a:ext cx="762000" cy="73342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7200" y="304800"/>
            <a:ext cx="762000" cy="733425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0" y="6124575"/>
            <a:ext cx="762000" cy="733425"/>
            <a:chOff x="0" y="6124575"/>
            <a:chExt cx="762000" cy="73342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124575"/>
              <a:ext cx="762000" cy="7334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54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685800"/>
            <a:ext cx="762000" cy="733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1219200"/>
            <a:ext cx="762000" cy="733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762000" cy="733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2438400"/>
            <a:ext cx="762000" cy="7334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762000" cy="733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4191000"/>
            <a:ext cx="762000" cy="733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762000" cy="7334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762000" cy="7334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743200"/>
            <a:ext cx="762000" cy="733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762000" cy="7334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2590800"/>
            <a:ext cx="762000" cy="7334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0"/>
            <a:ext cx="762000" cy="7334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4419600"/>
            <a:ext cx="762000" cy="7334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914400"/>
            <a:ext cx="762000" cy="7334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6553198"/>
            <a:ext cx="304800" cy="3047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514600"/>
            <a:ext cx="914399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4775" y="2493061"/>
            <a:ext cx="5521325" cy="353822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u="heavy" sz="3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Chuẩn</a:t>
            </a:r>
            <a:r>
              <a:rPr dirty="0" u="heavy" sz="3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bị: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3200" spc="-10">
                <a:latin typeface="Arial"/>
                <a:cs typeface="Arial"/>
              </a:rPr>
              <a:t>Màn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hình,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máy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chiếu</a:t>
            </a:r>
            <a:endParaRPr sz="3200">
              <a:latin typeface="Arial"/>
              <a:cs typeface="Arial"/>
            </a:endParaRPr>
          </a:p>
          <a:p>
            <a:pPr marL="121920" marR="5080" indent="-109855">
              <a:lnSpc>
                <a:spcPts val="4610"/>
              </a:lnSpc>
              <a:spcBef>
                <a:spcPts val="284"/>
              </a:spcBef>
            </a:pPr>
            <a:r>
              <a:rPr dirty="0" sz="3200" spc="-10">
                <a:latin typeface="Arial"/>
                <a:cs typeface="Arial"/>
              </a:rPr>
              <a:t>Nhạc beat: Đếm </a:t>
            </a:r>
            <a:r>
              <a:rPr dirty="0" sz="3200" spc="-5">
                <a:latin typeface="Arial"/>
                <a:cs typeface="Arial"/>
              </a:rPr>
              <a:t>sao, Tia </a:t>
            </a:r>
            <a:r>
              <a:rPr dirty="0" sz="3200" spc="-10">
                <a:latin typeface="Arial"/>
                <a:cs typeface="Arial"/>
              </a:rPr>
              <a:t>nắng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hạt </a:t>
            </a:r>
            <a:r>
              <a:rPr dirty="0" sz="3200" spc="-5">
                <a:latin typeface="Arial"/>
                <a:cs typeface="Arial"/>
              </a:rPr>
              <a:t>mưa</a:t>
            </a:r>
            <a:endParaRPr sz="3200">
              <a:latin typeface="Arial"/>
              <a:cs typeface="Arial"/>
            </a:endParaRPr>
          </a:p>
          <a:p>
            <a:pPr marL="12700" marR="159385">
              <a:lnSpc>
                <a:spcPts val="4610"/>
              </a:lnSpc>
            </a:pPr>
            <a:r>
              <a:rPr dirty="0" sz="3200" spc="-5">
                <a:latin typeface="Arial"/>
                <a:cs typeface="Arial"/>
              </a:rPr>
              <a:t>Một số </a:t>
            </a:r>
            <a:r>
              <a:rPr dirty="0" sz="3200" spc="-10">
                <a:latin typeface="Arial"/>
                <a:cs typeface="Arial"/>
              </a:rPr>
              <a:t>bài hát </a:t>
            </a:r>
            <a:r>
              <a:rPr dirty="0" sz="3200" spc="-5">
                <a:latin typeface="Arial"/>
                <a:cs typeface="Arial"/>
              </a:rPr>
              <a:t>trong chủ </a:t>
            </a:r>
            <a:r>
              <a:rPr dirty="0" sz="3200" spc="-10">
                <a:latin typeface="Arial"/>
                <a:cs typeface="Arial"/>
              </a:rPr>
              <a:t>điểm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Giáo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án </a:t>
            </a:r>
            <a:r>
              <a:rPr dirty="0" sz="3200" spc="-5">
                <a:latin typeface="Arial"/>
                <a:cs typeface="Arial"/>
              </a:rPr>
              <a:t>điện tử.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3800" y="2819400"/>
            <a:ext cx="4876800" cy="4038600"/>
            <a:chOff x="3733800" y="2819400"/>
            <a:chExt cx="4876800" cy="4038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3810000"/>
              <a:ext cx="1828800" cy="1724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5133975"/>
              <a:ext cx="1828800" cy="1724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3429000"/>
              <a:ext cx="571500" cy="511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5181600"/>
              <a:ext cx="571500" cy="511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953000"/>
              <a:ext cx="838200" cy="749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00" y="3276600"/>
              <a:ext cx="571500" cy="511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4495800"/>
              <a:ext cx="571500" cy="511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6096000"/>
              <a:ext cx="1066800" cy="7619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038600"/>
              <a:ext cx="1028700" cy="9207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2819400"/>
              <a:ext cx="571500" cy="5111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5721350"/>
              <a:ext cx="990600" cy="8858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6602412"/>
              <a:ext cx="571500" cy="25558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0" y="2438400"/>
            <a:ext cx="3505200" cy="4419600"/>
            <a:chOff x="0" y="2438400"/>
            <a:chExt cx="3505200" cy="441960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133975"/>
              <a:ext cx="1828800" cy="17240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6346825"/>
              <a:ext cx="571500" cy="5111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34000"/>
              <a:ext cx="571500" cy="511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4343400"/>
              <a:ext cx="571500" cy="5111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5105400"/>
              <a:ext cx="571500" cy="5111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4419663"/>
              <a:ext cx="1219200" cy="10906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6096000"/>
              <a:ext cx="571500" cy="5111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5937250"/>
              <a:ext cx="1028700" cy="920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38400"/>
              <a:ext cx="571500" cy="5111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728975"/>
              <a:ext cx="1524000" cy="13635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962400"/>
              <a:ext cx="1409700" cy="126047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00" y="990600"/>
              <a:ext cx="2438400" cy="1295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304800"/>
              <a:ext cx="2438400" cy="1295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447800" cy="15240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5791200"/>
              <a:ext cx="571500" cy="5111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0" y="6602412"/>
              <a:ext cx="571500" cy="2555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3400" y="6400800"/>
              <a:ext cx="990599" cy="457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58250" y="5213350"/>
              <a:ext cx="285749" cy="9366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2590800"/>
              <a:ext cx="914400" cy="106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0"/>
            <a:ext cx="8971280" cy="4010025"/>
            <a:chOff x="179387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84" y="0"/>
                  </a:moveTo>
                  <a:lnTo>
                    <a:pt x="4479099" y="1073403"/>
                  </a:lnTo>
                  <a:lnTo>
                    <a:pt x="3463861" y="424688"/>
                  </a:lnTo>
                  <a:lnTo>
                    <a:pt x="3032569" y="1169542"/>
                  </a:lnTo>
                  <a:lnTo>
                    <a:pt x="153454" y="424688"/>
                  </a:lnTo>
                  <a:lnTo>
                    <a:pt x="1919033" y="1409573"/>
                  </a:lnTo>
                  <a:lnTo>
                    <a:pt x="0" y="1594358"/>
                  </a:lnTo>
                  <a:lnTo>
                    <a:pt x="1543621" y="2179066"/>
                  </a:lnTo>
                  <a:lnTo>
                    <a:pt x="55994" y="2699512"/>
                  </a:lnTo>
                  <a:lnTo>
                    <a:pt x="2350325" y="2579242"/>
                  </a:lnTo>
                  <a:lnTo>
                    <a:pt x="1974913" y="3260216"/>
                  </a:lnTo>
                  <a:lnTo>
                    <a:pt x="3199701" y="2891916"/>
                  </a:lnTo>
                  <a:lnTo>
                    <a:pt x="3518979" y="3997325"/>
                  </a:lnTo>
                  <a:lnTo>
                    <a:pt x="4367974" y="2763901"/>
                  </a:lnTo>
                  <a:lnTo>
                    <a:pt x="5493956" y="3652520"/>
                  </a:lnTo>
                  <a:lnTo>
                    <a:pt x="5814631" y="2675382"/>
                  </a:lnTo>
                  <a:lnTo>
                    <a:pt x="7525321" y="3348736"/>
                  </a:lnTo>
                  <a:lnTo>
                    <a:pt x="6982904" y="2395092"/>
                  </a:lnTo>
                  <a:lnTo>
                    <a:pt x="8958262" y="2459482"/>
                  </a:lnTo>
                  <a:lnTo>
                    <a:pt x="7302182" y="1938527"/>
                  </a:lnTo>
                  <a:lnTo>
                    <a:pt x="8749601" y="1505839"/>
                  </a:lnTo>
                  <a:lnTo>
                    <a:pt x="6926897" y="1353692"/>
                  </a:lnTo>
                  <a:lnTo>
                    <a:pt x="7622857" y="824864"/>
                  </a:lnTo>
                  <a:lnTo>
                    <a:pt x="5870511" y="985392"/>
                  </a:lnTo>
                  <a:lnTo>
                    <a:pt x="6022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099" y="1073403"/>
                  </a:moveTo>
                  <a:lnTo>
                    <a:pt x="6022784" y="0"/>
                  </a:lnTo>
                  <a:lnTo>
                    <a:pt x="5870511" y="985392"/>
                  </a:lnTo>
                  <a:lnTo>
                    <a:pt x="7622857" y="824864"/>
                  </a:lnTo>
                  <a:lnTo>
                    <a:pt x="6926897" y="1353692"/>
                  </a:lnTo>
                  <a:lnTo>
                    <a:pt x="8749601" y="1505839"/>
                  </a:lnTo>
                  <a:lnTo>
                    <a:pt x="7302182" y="1938527"/>
                  </a:lnTo>
                  <a:lnTo>
                    <a:pt x="8958262" y="2459482"/>
                  </a:lnTo>
                  <a:lnTo>
                    <a:pt x="6982904" y="2395092"/>
                  </a:lnTo>
                  <a:lnTo>
                    <a:pt x="7525321" y="3348736"/>
                  </a:lnTo>
                  <a:lnTo>
                    <a:pt x="5814631" y="2675382"/>
                  </a:lnTo>
                  <a:lnTo>
                    <a:pt x="5493956" y="3652520"/>
                  </a:lnTo>
                  <a:lnTo>
                    <a:pt x="4367974" y="2763901"/>
                  </a:lnTo>
                  <a:lnTo>
                    <a:pt x="3518979" y="3997325"/>
                  </a:lnTo>
                  <a:lnTo>
                    <a:pt x="3199701" y="2891916"/>
                  </a:lnTo>
                  <a:lnTo>
                    <a:pt x="1974913" y="3260216"/>
                  </a:lnTo>
                  <a:lnTo>
                    <a:pt x="2350325" y="2579242"/>
                  </a:lnTo>
                  <a:lnTo>
                    <a:pt x="55994" y="2699512"/>
                  </a:lnTo>
                  <a:lnTo>
                    <a:pt x="1543621" y="2179066"/>
                  </a:lnTo>
                  <a:lnTo>
                    <a:pt x="0" y="1594358"/>
                  </a:lnTo>
                  <a:lnTo>
                    <a:pt x="1919033" y="1409573"/>
                  </a:lnTo>
                  <a:lnTo>
                    <a:pt x="153454" y="424688"/>
                  </a:lnTo>
                  <a:lnTo>
                    <a:pt x="3032569" y="1169542"/>
                  </a:lnTo>
                  <a:lnTo>
                    <a:pt x="3463861" y="424688"/>
                  </a:lnTo>
                  <a:lnTo>
                    <a:pt x="4479099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714240"/>
            <a:chOff x="0" y="0"/>
            <a:chExt cx="9144000" cy="47142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82" y="4806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77368" y="1027175"/>
            <a:ext cx="7406640" cy="1691639"/>
            <a:chOff x="277368" y="1027175"/>
            <a:chExt cx="7406640" cy="1691639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368" y="1027175"/>
              <a:ext cx="2602992" cy="1691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5271" y="1027175"/>
              <a:ext cx="2977896" cy="16916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8079" y="1027175"/>
              <a:ext cx="2627376" cy="16916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6047" y="1027175"/>
              <a:ext cx="2727959" cy="16916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48207" y="1663953"/>
              <a:ext cx="1193165" cy="774700"/>
            </a:xfrm>
            <a:custGeom>
              <a:avLst/>
              <a:gdLst/>
              <a:ahLst/>
              <a:cxnLst/>
              <a:rect l="l" t="t" r="r" b="b"/>
              <a:pathLst>
                <a:path w="1193164" h="774700">
                  <a:moveTo>
                    <a:pt x="320078" y="18542"/>
                  </a:moveTo>
                  <a:lnTo>
                    <a:pt x="0" y="18542"/>
                  </a:lnTo>
                  <a:lnTo>
                    <a:pt x="0" y="38735"/>
                  </a:lnTo>
                  <a:lnTo>
                    <a:pt x="27863" y="38735"/>
                  </a:lnTo>
                  <a:lnTo>
                    <a:pt x="47590" y="40237"/>
                  </a:lnTo>
                  <a:lnTo>
                    <a:pt x="91224" y="62865"/>
                  </a:lnTo>
                  <a:lnTo>
                    <a:pt x="106070" y="118389"/>
                  </a:lnTo>
                  <a:lnTo>
                    <a:pt x="107060" y="149606"/>
                  </a:lnTo>
                  <a:lnTo>
                    <a:pt x="107060" y="628142"/>
                  </a:lnTo>
                  <a:lnTo>
                    <a:pt x="103919" y="679608"/>
                  </a:lnTo>
                  <a:lnTo>
                    <a:pt x="82756" y="722403"/>
                  </a:lnTo>
                  <a:lnTo>
                    <a:pt x="27863" y="739013"/>
                  </a:lnTo>
                  <a:lnTo>
                    <a:pt x="0" y="739013"/>
                  </a:lnTo>
                  <a:lnTo>
                    <a:pt x="0" y="759206"/>
                  </a:lnTo>
                  <a:lnTo>
                    <a:pt x="349605" y="759206"/>
                  </a:lnTo>
                  <a:lnTo>
                    <a:pt x="408089" y="757753"/>
                  </a:lnTo>
                  <a:lnTo>
                    <a:pt x="458571" y="753395"/>
                  </a:lnTo>
                  <a:lnTo>
                    <a:pt x="501053" y="746132"/>
                  </a:lnTo>
                  <a:lnTo>
                    <a:pt x="564374" y="722651"/>
                  </a:lnTo>
                  <a:lnTo>
                    <a:pt x="567713" y="720471"/>
                  </a:lnTo>
                  <a:lnTo>
                    <a:pt x="337032" y="720471"/>
                  </a:lnTo>
                  <a:lnTo>
                    <a:pt x="306054" y="719544"/>
                  </a:lnTo>
                  <a:lnTo>
                    <a:pt x="274878" y="716772"/>
                  </a:lnTo>
                  <a:lnTo>
                    <a:pt x="243503" y="712166"/>
                  </a:lnTo>
                  <a:lnTo>
                    <a:pt x="211924" y="705738"/>
                  </a:lnTo>
                  <a:lnTo>
                    <a:pt x="211924" y="401955"/>
                  </a:lnTo>
                  <a:lnTo>
                    <a:pt x="250710" y="398145"/>
                  </a:lnTo>
                  <a:lnTo>
                    <a:pt x="551258" y="397129"/>
                  </a:lnTo>
                  <a:lnTo>
                    <a:pt x="534249" y="390663"/>
                  </a:lnTo>
                  <a:lnTo>
                    <a:pt x="498195" y="381254"/>
                  </a:lnTo>
                  <a:lnTo>
                    <a:pt x="529171" y="369179"/>
                  </a:lnTo>
                  <a:lnTo>
                    <a:pt x="546877" y="359410"/>
                  </a:lnTo>
                  <a:lnTo>
                    <a:pt x="315163" y="359410"/>
                  </a:lnTo>
                  <a:lnTo>
                    <a:pt x="299915" y="359290"/>
                  </a:lnTo>
                  <a:lnTo>
                    <a:pt x="258076" y="357505"/>
                  </a:lnTo>
                  <a:lnTo>
                    <a:pt x="211924" y="351790"/>
                  </a:lnTo>
                  <a:lnTo>
                    <a:pt x="211924" y="67183"/>
                  </a:lnTo>
                  <a:lnTo>
                    <a:pt x="234458" y="61922"/>
                  </a:lnTo>
                  <a:lnTo>
                    <a:pt x="258357" y="58150"/>
                  </a:lnTo>
                  <a:lnTo>
                    <a:pt x="283621" y="55878"/>
                  </a:lnTo>
                  <a:lnTo>
                    <a:pt x="310248" y="55118"/>
                  </a:lnTo>
                  <a:lnTo>
                    <a:pt x="527746" y="55118"/>
                  </a:lnTo>
                  <a:lnTo>
                    <a:pt x="502307" y="43392"/>
                  </a:lnTo>
                  <a:lnTo>
                    <a:pt x="463778" y="31623"/>
                  </a:lnTo>
                  <a:lnTo>
                    <a:pt x="434512" y="25935"/>
                  </a:lnTo>
                  <a:lnTo>
                    <a:pt x="400810" y="21844"/>
                  </a:lnTo>
                  <a:lnTo>
                    <a:pt x="362667" y="19371"/>
                  </a:lnTo>
                  <a:lnTo>
                    <a:pt x="320078" y="18542"/>
                  </a:lnTo>
                  <a:close/>
                </a:path>
                <a:path w="1193164" h="774700">
                  <a:moveTo>
                    <a:pt x="551258" y="397129"/>
                  </a:moveTo>
                  <a:lnTo>
                    <a:pt x="308609" y="397129"/>
                  </a:lnTo>
                  <a:lnTo>
                    <a:pt x="346076" y="398557"/>
                  </a:lnTo>
                  <a:lnTo>
                    <a:pt x="380406" y="402844"/>
                  </a:lnTo>
                  <a:lnTo>
                    <a:pt x="439648" y="419988"/>
                  </a:lnTo>
                  <a:lnTo>
                    <a:pt x="485257" y="447182"/>
                  </a:lnTo>
                  <a:lnTo>
                    <a:pt x="516102" y="482854"/>
                  </a:lnTo>
                  <a:lnTo>
                    <a:pt x="533755" y="523525"/>
                  </a:lnTo>
                  <a:lnTo>
                    <a:pt x="539597" y="565912"/>
                  </a:lnTo>
                  <a:lnTo>
                    <a:pt x="536359" y="597348"/>
                  </a:lnTo>
                  <a:lnTo>
                    <a:pt x="510451" y="652315"/>
                  </a:lnTo>
                  <a:lnTo>
                    <a:pt x="458869" y="695396"/>
                  </a:lnTo>
                  <a:lnTo>
                    <a:pt x="383518" y="717684"/>
                  </a:lnTo>
                  <a:lnTo>
                    <a:pt x="337032" y="720471"/>
                  </a:lnTo>
                  <a:lnTo>
                    <a:pt x="567713" y="720471"/>
                  </a:lnTo>
                  <a:lnTo>
                    <a:pt x="612293" y="685833"/>
                  </a:lnTo>
                  <a:lnTo>
                    <a:pt x="646680" y="636702"/>
                  </a:lnTo>
                  <a:lnTo>
                    <a:pt x="664154" y="583830"/>
                  </a:lnTo>
                  <a:lnTo>
                    <a:pt x="666343" y="556513"/>
                  </a:lnTo>
                  <a:lnTo>
                    <a:pt x="663033" y="521626"/>
                  </a:lnTo>
                  <a:lnTo>
                    <a:pt x="636554" y="460234"/>
                  </a:lnTo>
                  <a:lnTo>
                    <a:pt x="591832" y="416865"/>
                  </a:lnTo>
                  <a:lnTo>
                    <a:pt x="565457" y="402526"/>
                  </a:lnTo>
                  <a:lnTo>
                    <a:pt x="551258" y="397129"/>
                  </a:lnTo>
                  <a:close/>
                </a:path>
                <a:path w="1193164" h="774700">
                  <a:moveTo>
                    <a:pt x="527746" y="55118"/>
                  </a:moveTo>
                  <a:lnTo>
                    <a:pt x="310248" y="55118"/>
                  </a:lnTo>
                  <a:lnTo>
                    <a:pt x="357983" y="57997"/>
                  </a:lnTo>
                  <a:lnTo>
                    <a:pt x="399661" y="66627"/>
                  </a:lnTo>
                  <a:lnTo>
                    <a:pt x="435269" y="80996"/>
                  </a:lnTo>
                  <a:lnTo>
                    <a:pt x="487964" y="125166"/>
                  </a:lnTo>
                  <a:lnTo>
                    <a:pt x="514443" y="180601"/>
                  </a:lnTo>
                  <a:lnTo>
                    <a:pt x="517753" y="211962"/>
                  </a:lnTo>
                  <a:lnTo>
                    <a:pt x="516422" y="232533"/>
                  </a:lnTo>
                  <a:lnTo>
                    <a:pt x="505805" y="271291"/>
                  </a:lnTo>
                  <a:lnTo>
                    <a:pt x="484707" y="306079"/>
                  </a:lnTo>
                  <a:lnTo>
                    <a:pt x="453985" y="332420"/>
                  </a:lnTo>
                  <a:lnTo>
                    <a:pt x="412503" y="349712"/>
                  </a:lnTo>
                  <a:lnTo>
                    <a:pt x="352468" y="358338"/>
                  </a:lnTo>
                  <a:lnTo>
                    <a:pt x="315163" y="359410"/>
                  </a:lnTo>
                  <a:lnTo>
                    <a:pt x="546877" y="359410"/>
                  </a:lnTo>
                  <a:lnTo>
                    <a:pt x="579170" y="336551"/>
                  </a:lnTo>
                  <a:lnTo>
                    <a:pt x="612906" y="293237"/>
                  </a:lnTo>
                  <a:lnTo>
                    <a:pt x="629809" y="243377"/>
                  </a:lnTo>
                  <a:lnTo>
                    <a:pt x="631926" y="216281"/>
                  </a:lnTo>
                  <a:lnTo>
                    <a:pt x="629233" y="184731"/>
                  </a:lnTo>
                  <a:lnTo>
                    <a:pt x="607655" y="127252"/>
                  </a:lnTo>
                  <a:lnTo>
                    <a:pt x="564791" y="78218"/>
                  </a:lnTo>
                  <a:lnTo>
                    <a:pt x="535978" y="58912"/>
                  </a:lnTo>
                  <a:lnTo>
                    <a:pt x="527746" y="55118"/>
                  </a:lnTo>
                  <a:close/>
                </a:path>
                <a:path w="1193164" h="774700">
                  <a:moveTo>
                    <a:pt x="1000734" y="243586"/>
                  </a:moveTo>
                  <a:lnTo>
                    <a:pt x="953129" y="248084"/>
                  </a:lnTo>
                  <a:lnTo>
                    <a:pt x="909739" y="261572"/>
                  </a:lnTo>
                  <a:lnTo>
                    <a:pt x="870539" y="284037"/>
                  </a:lnTo>
                  <a:lnTo>
                    <a:pt x="835507" y="315468"/>
                  </a:lnTo>
                  <a:lnTo>
                    <a:pt x="806744" y="354903"/>
                  </a:lnTo>
                  <a:lnTo>
                    <a:pt x="786183" y="401399"/>
                  </a:lnTo>
                  <a:lnTo>
                    <a:pt x="773839" y="454967"/>
                  </a:lnTo>
                  <a:lnTo>
                    <a:pt x="769721" y="515620"/>
                  </a:lnTo>
                  <a:lnTo>
                    <a:pt x="773724" y="571843"/>
                  </a:lnTo>
                  <a:lnTo>
                    <a:pt x="785690" y="621823"/>
                  </a:lnTo>
                  <a:lnTo>
                    <a:pt x="805779" y="666192"/>
                  </a:lnTo>
                  <a:lnTo>
                    <a:pt x="833856" y="704342"/>
                  </a:lnTo>
                  <a:lnTo>
                    <a:pt x="867575" y="735012"/>
                  </a:lnTo>
                  <a:lnTo>
                    <a:pt x="904532" y="756920"/>
                  </a:lnTo>
                  <a:lnTo>
                    <a:pt x="944727" y="770064"/>
                  </a:lnTo>
                  <a:lnTo>
                    <a:pt x="988161" y="774446"/>
                  </a:lnTo>
                  <a:lnTo>
                    <a:pt x="1027950" y="770612"/>
                  </a:lnTo>
                  <a:lnTo>
                    <a:pt x="1064250" y="759110"/>
                  </a:lnTo>
                  <a:lnTo>
                    <a:pt x="1097050" y="739941"/>
                  </a:lnTo>
                  <a:lnTo>
                    <a:pt x="1126337" y="713105"/>
                  </a:lnTo>
                  <a:lnTo>
                    <a:pt x="1148141" y="685419"/>
                  </a:lnTo>
                  <a:lnTo>
                    <a:pt x="1029690" y="685419"/>
                  </a:lnTo>
                  <a:lnTo>
                    <a:pt x="994019" y="681466"/>
                  </a:lnTo>
                  <a:lnTo>
                    <a:pt x="929820" y="649843"/>
                  </a:lnTo>
                  <a:lnTo>
                    <a:pt x="901293" y="622173"/>
                  </a:lnTo>
                  <a:lnTo>
                    <a:pt x="877483" y="587454"/>
                  </a:lnTo>
                  <a:lnTo>
                    <a:pt x="860542" y="546735"/>
                  </a:lnTo>
                  <a:lnTo>
                    <a:pt x="850483" y="500014"/>
                  </a:lnTo>
                  <a:lnTo>
                    <a:pt x="847318" y="447294"/>
                  </a:lnTo>
                  <a:lnTo>
                    <a:pt x="1193012" y="447294"/>
                  </a:lnTo>
                  <a:lnTo>
                    <a:pt x="1190585" y="415671"/>
                  </a:lnTo>
                  <a:lnTo>
                    <a:pt x="847318" y="415671"/>
                  </a:lnTo>
                  <a:lnTo>
                    <a:pt x="852150" y="385974"/>
                  </a:lnTo>
                  <a:lnTo>
                    <a:pt x="873053" y="336964"/>
                  </a:lnTo>
                  <a:lnTo>
                    <a:pt x="907530" y="302198"/>
                  </a:lnTo>
                  <a:lnTo>
                    <a:pt x="948055" y="284533"/>
                  </a:lnTo>
                  <a:lnTo>
                    <a:pt x="970127" y="282321"/>
                  </a:lnTo>
                  <a:lnTo>
                    <a:pt x="1118934" y="282321"/>
                  </a:lnTo>
                  <a:lnTo>
                    <a:pt x="1109998" y="274822"/>
                  </a:lnTo>
                  <a:lnTo>
                    <a:pt x="1077347" y="257476"/>
                  </a:lnTo>
                  <a:lnTo>
                    <a:pt x="1040934" y="247060"/>
                  </a:lnTo>
                  <a:lnTo>
                    <a:pt x="1000734" y="243586"/>
                  </a:lnTo>
                  <a:close/>
                </a:path>
                <a:path w="1193164" h="774700">
                  <a:moveTo>
                    <a:pt x="1176121" y="565912"/>
                  </a:moveTo>
                  <a:lnTo>
                    <a:pt x="1148594" y="621823"/>
                  </a:lnTo>
                  <a:lnTo>
                    <a:pt x="1115161" y="658495"/>
                  </a:lnTo>
                  <a:lnTo>
                    <a:pt x="1075616" y="678672"/>
                  </a:lnTo>
                  <a:lnTo>
                    <a:pt x="1029690" y="685419"/>
                  </a:lnTo>
                  <a:lnTo>
                    <a:pt x="1148141" y="685419"/>
                  </a:lnTo>
                  <a:lnTo>
                    <a:pt x="1151245" y="681466"/>
                  </a:lnTo>
                  <a:lnTo>
                    <a:pt x="1170628" y="648255"/>
                  </a:lnTo>
                  <a:lnTo>
                    <a:pt x="1184559" y="613360"/>
                  </a:lnTo>
                  <a:lnTo>
                    <a:pt x="1193012" y="576834"/>
                  </a:lnTo>
                  <a:lnTo>
                    <a:pt x="1176121" y="565912"/>
                  </a:lnTo>
                  <a:close/>
                </a:path>
                <a:path w="1193164" h="774700">
                  <a:moveTo>
                    <a:pt x="1118934" y="282321"/>
                  </a:moveTo>
                  <a:lnTo>
                    <a:pt x="970127" y="282321"/>
                  </a:lnTo>
                  <a:lnTo>
                    <a:pt x="984726" y="283416"/>
                  </a:lnTo>
                  <a:lnTo>
                    <a:pt x="999004" y="286702"/>
                  </a:lnTo>
                  <a:lnTo>
                    <a:pt x="1039334" y="309421"/>
                  </a:lnTo>
                  <a:lnTo>
                    <a:pt x="1067409" y="347980"/>
                  </a:lnTo>
                  <a:lnTo>
                    <a:pt x="1077125" y="393378"/>
                  </a:lnTo>
                  <a:lnTo>
                    <a:pt x="1078839" y="415671"/>
                  </a:lnTo>
                  <a:lnTo>
                    <a:pt x="1190585" y="415671"/>
                  </a:lnTo>
                  <a:lnTo>
                    <a:pt x="1189631" y="403240"/>
                  </a:lnTo>
                  <a:lnTo>
                    <a:pt x="1179487" y="363855"/>
                  </a:lnTo>
                  <a:lnTo>
                    <a:pt x="1162580" y="329136"/>
                  </a:lnTo>
                  <a:lnTo>
                    <a:pt x="1138910" y="299085"/>
                  </a:lnTo>
                  <a:lnTo>
                    <a:pt x="1118934" y="282321"/>
                  </a:lnTo>
                  <a:close/>
                </a:path>
                <a:path w="1193164" h="774700">
                  <a:moveTo>
                    <a:pt x="1107795" y="0"/>
                  </a:moveTo>
                  <a:lnTo>
                    <a:pt x="985494" y="0"/>
                  </a:lnTo>
                  <a:lnTo>
                    <a:pt x="928090" y="188468"/>
                  </a:lnTo>
                  <a:lnTo>
                    <a:pt x="946632" y="188468"/>
                  </a:lnTo>
                  <a:lnTo>
                    <a:pt x="11077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60132" y="2061083"/>
              <a:ext cx="328295" cy="323850"/>
            </a:xfrm>
            <a:custGeom>
              <a:avLst/>
              <a:gdLst/>
              <a:ahLst/>
              <a:cxnLst/>
              <a:rect l="l" t="t" r="r" b="b"/>
              <a:pathLst>
                <a:path w="328294" h="323850">
                  <a:moveTo>
                    <a:pt x="96685" y="0"/>
                  </a:moveTo>
                  <a:lnTo>
                    <a:pt x="51413" y="535"/>
                  </a:lnTo>
                  <a:lnTo>
                    <a:pt x="7953" y="3587"/>
                  </a:lnTo>
                  <a:lnTo>
                    <a:pt x="0" y="4825"/>
                  </a:lnTo>
                  <a:lnTo>
                    <a:pt x="0" y="308609"/>
                  </a:lnTo>
                  <a:lnTo>
                    <a:pt x="31578" y="315037"/>
                  </a:lnTo>
                  <a:lnTo>
                    <a:pt x="62953" y="319643"/>
                  </a:lnTo>
                  <a:lnTo>
                    <a:pt x="94129" y="322415"/>
                  </a:lnTo>
                  <a:lnTo>
                    <a:pt x="125107" y="323341"/>
                  </a:lnTo>
                  <a:lnTo>
                    <a:pt x="171593" y="320555"/>
                  </a:lnTo>
                  <a:lnTo>
                    <a:pt x="212197" y="312197"/>
                  </a:lnTo>
                  <a:lnTo>
                    <a:pt x="275856" y="278764"/>
                  </a:lnTo>
                  <a:lnTo>
                    <a:pt x="314718" y="229012"/>
                  </a:lnTo>
                  <a:lnTo>
                    <a:pt x="327672" y="168782"/>
                  </a:lnTo>
                  <a:lnTo>
                    <a:pt x="326216" y="147375"/>
                  </a:lnTo>
                  <a:lnTo>
                    <a:pt x="314492" y="105846"/>
                  </a:lnTo>
                  <a:lnTo>
                    <a:pt x="290606" y="66811"/>
                  </a:lnTo>
                  <a:lnTo>
                    <a:pt x="252367" y="35415"/>
                  </a:lnTo>
                  <a:lnTo>
                    <a:pt x="199672" y="12858"/>
                  </a:lnTo>
                  <a:lnTo>
                    <a:pt x="134151" y="1428"/>
                  </a:lnTo>
                  <a:lnTo>
                    <a:pt x="96685" y="0"/>
                  </a:lnTo>
                  <a:close/>
                </a:path>
              </a:pathLst>
            </a:custGeom>
            <a:ln w="182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6381" y="1937130"/>
              <a:ext cx="249809" cy="1516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8207" y="1663953"/>
              <a:ext cx="1193165" cy="774700"/>
            </a:xfrm>
            <a:custGeom>
              <a:avLst/>
              <a:gdLst/>
              <a:ahLst/>
              <a:cxnLst/>
              <a:rect l="l" t="t" r="r" b="b"/>
              <a:pathLst>
                <a:path w="1193164" h="774700">
                  <a:moveTo>
                    <a:pt x="1000734" y="243586"/>
                  </a:moveTo>
                  <a:lnTo>
                    <a:pt x="1040934" y="247060"/>
                  </a:lnTo>
                  <a:lnTo>
                    <a:pt x="1109998" y="274822"/>
                  </a:lnTo>
                  <a:lnTo>
                    <a:pt x="1162580" y="329136"/>
                  </a:lnTo>
                  <a:lnTo>
                    <a:pt x="1179487" y="363855"/>
                  </a:lnTo>
                  <a:lnTo>
                    <a:pt x="1189631" y="403240"/>
                  </a:lnTo>
                  <a:lnTo>
                    <a:pt x="1193012" y="447294"/>
                  </a:lnTo>
                  <a:lnTo>
                    <a:pt x="847318" y="447294"/>
                  </a:lnTo>
                  <a:lnTo>
                    <a:pt x="850483" y="500014"/>
                  </a:lnTo>
                  <a:lnTo>
                    <a:pt x="860542" y="546735"/>
                  </a:lnTo>
                  <a:lnTo>
                    <a:pt x="877483" y="587454"/>
                  </a:lnTo>
                  <a:lnTo>
                    <a:pt x="901293" y="622173"/>
                  </a:lnTo>
                  <a:lnTo>
                    <a:pt x="929820" y="649843"/>
                  </a:lnTo>
                  <a:lnTo>
                    <a:pt x="994019" y="681466"/>
                  </a:lnTo>
                  <a:lnTo>
                    <a:pt x="1029690" y="685419"/>
                  </a:lnTo>
                  <a:lnTo>
                    <a:pt x="1053457" y="683730"/>
                  </a:lnTo>
                  <a:lnTo>
                    <a:pt x="1096181" y="670256"/>
                  </a:lnTo>
                  <a:lnTo>
                    <a:pt x="1132616" y="642564"/>
                  </a:lnTo>
                  <a:lnTo>
                    <a:pt x="1163096" y="596272"/>
                  </a:lnTo>
                  <a:lnTo>
                    <a:pt x="1176121" y="565912"/>
                  </a:lnTo>
                  <a:lnTo>
                    <a:pt x="1193012" y="576834"/>
                  </a:lnTo>
                  <a:lnTo>
                    <a:pt x="1170628" y="648255"/>
                  </a:lnTo>
                  <a:lnTo>
                    <a:pt x="1151221" y="681507"/>
                  </a:lnTo>
                  <a:lnTo>
                    <a:pt x="1126337" y="713105"/>
                  </a:lnTo>
                  <a:lnTo>
                    <a:pt x="1097050" y="739941"/>
                  </a:lnTo>
                  <a:lnTo>
                    <a:pt x="1027950" y="770612"/>
                  </a:lnTo>
                  <a:lnTo>
                    <a:pt x="988161" y="774446"/>
                  </a:lnTo>
                  <a:lnTo>
                    <a:pt x="944727" y="770064"/>
                  </a:lnTo>
                  <a:lnTo>
                    <a:pt x="904532" y="756920"/>
                  </a:lnTo>
                  <a:lnTo>
                    <a:pt x="867575" y="735012"/>
                  </a:lnTo>
                  <a:lnTo>
                    <a:pt x="833856" y="704342"/>
                  </a:lnTo>
                  <a:lnTo>
                    <a:pt x="805779" y="666192"/>
                  </a:lnTo>
                  <a:lnTo>
                    <a:pt x="785739" y="622030"/>
                  </a:lnTo>
                  <a:lnTo>
                    <a:pt x="773724" y="571843"/>
                  </a:lnTo>
                  <a:lnTo>
                    <a:pt x="769721" y="515620"/>
                  </a:lnTo>
                  <a:lnTo>
                    <a:pt x="773839" y="454967"/>
                  </a:lnTo>
                  <a:lnTo>
                    <a:pt x="786183" y="401399"/>
                  </a:lnTo>
                  <a:lnTo>
                    <a:pt x="806744" y="354903"/>
                  </a:lnTo>
                  <a:lnTo>
                    <a:pt x="835507" y="315468"/>
                  </a:lnTo>
                  <a:lnTo>
                    <a:pt x="870539" y="284037"/>
                  </a:lnTo>
                  <a:lnTo>
                    <a:pt x="909739" y="261572"/>
                  </a:lnTo>
                  <a:lnTo>
                    <a:pt x="953129" y="248084"/>
                  </a:lnTo>
                  <a:lnTo>
                    <a:pt x="1000734" y="243586"/>
                  </a:lnTo>
                  <a:close/>
                </a:path>
                <a:path w="1193164" h="774700">
                  <a:moveTo>
                    <a:pt x="310248" y="55118"/>
                  </a:moveTo>
                  <a:lnTo>
                    <a:pt x="283621" y="55878"/>
                  </a:lnTo>
                  <a:lnTo>
                    <a:pt x="258357" y="58150"/>
                  </a:lnTo>
                  <a:lnTo>
                    <a:pt x="234458" y="61922"/>
                  </a:lnTo>
                  <a:lnTo>
                    <a:pt x="211924" y="67183"/>
                  </a:lnTo>
                  <a:lnTo>
                    <a:pt x="211924" y="351790"/>
                  </a:lnTo>
                  <a:lnTo>
                    <a:pt x="258076" y="357505"/>
                  </a:lnTo>
                  <a:lnTo>
                    <a:pt x="299915" y="359290"/>
                  </a:lnTo>
                  <a:lnTo>
                    <a:pt x="315163" y="359410"/>
                  </a:lnTo>
                  <a:lnTo>
                    <a:pt x="352537" y="358336"/>
                  </a:lnTo>
                  <a:lnTo>
                    <a:pt x="412503" y="349712"/>
                  </a:lnTo>
                  <a:lnTo>
                    <a:pt x="453985" y="332420"/>
                  </a:lnTo>
                  <a:lnTo>
                    <a:pt x="484707" y="306079"/>
                  </a:lnTo>
                  <a:lnTo>
                    <a:pt x="505805" y="271291"/>
                  </a:lnTo>
                  <a:lnTo>
                    <a:pt x="516422" y="232533"/>
                  </a:lnTo>
                  <a:lnTo>
                    <a:pt x="517753" y="211962"/>
                  </a:lnTo>
                  <a:lnTo>
                    <a:pt x="514443" y="180601"/>
                  </a:lnTo>
                  <a:lnTo>
                    <a:pt x="487964" y="125166"/>
                  </a:lnTo>
                  <a:lnTo>
                    <a:pt x="435269" y="80996"/>
                  </a:lnTo>
                  <a:lnTo>
                    <a:pt x="399661" y="66627"/>
                  </a:lnTo>
                  <a:lnTo>
                    <a:pt x="357983" y="57997"/>
                  </a:lnTo>
                  <a:lnTo>
                    <a:pt x="310248" y="55118"/>
                  </a:lnTo>
                  <a:close/>
                </a:path>
                <a:path w="1193164" h="774700">
                  <a:moveTo>
                    <a:pt x="0" y="18542"/>
                  </a:moveTo>
                  <a:lnTo>
                    <a:pt x="320078" y="18542"/>
                  </a:lnTo>
                  <a:lnTo>
                    <a:pt x="362667" y="19371"/>
                  </a:lnTo>
                  <a:lnTo>
                    <a:pt x="400810" y="21844"/>
                  </a:lnTo>
                  <a:lnTo>
                    <a:pt x="463778" y="31623"/>
                  </a:lnTo>
                  <a:lnTo>
                    <a:pt x="502307" y="43392"/>
                  </a:lnTo>
                  <a:lnTo>
                    <a:pt x="564791" y="78218"/>
                  </a:lnTo>
                  <a:lnTo>
                    <a:pt x="607655" y="127252"/>
                  </a:lnTo>
                  <a:lnTo>
                    <a:pt x="629233" y="184731"/>
                  </a:lnTo>
                  <a:lnTo>
                    <a:pt x="631926" y="216281"/>
                  </a:lnTo>
                  <a:lnTo>
                    <a:pt x="629809" y="243377"/>
                  </a:lnTo>
                  <a:lnTo>
                    <a:pt x="612906" y="293237"/>
                  </a:lnTo>
                  <a:lnTo>
                    <a:pt x="579170" y="336551"/>
                  </a:lnTo>
                  <a:lnTo>
                    <a:pt x="529171" y="369179"/>
                  </a:lnTo>
                  <a:lnTo>
                    <a:pt x="498195" y="381254"/>
                  </a:lnTo>
                  <a:lnTo>
                    <a:pt x="534249" y="390663"/>
                  </a:lnTo>
                  <a:lnTo>
                    <a:pt x="591832" y="416865"/>
                  </a:lnTo>
                  <a:lnTo>
                    <a:pt x="636554" y="460234"/>
                  </a:lnTo>
                  <a:lnTo>
                    <a:pt x="663033" y="521626"/>
                  </a:lnTo>
                  <a:lnTo>
                    <a:pt x="666343" y="556513"/>
                  </a:lnTo>
                  <a:lnTo>
                    <a:pt x="664154" y="583830"/>
                  </a:lnTo>
                  <a:lnTo>
                    <a:pt x="646680" y="636702"/>
                  </a:lnTo>
                  <a:lnTo>
                    <a:pt x="612293" y="685833"/>
                  </a:lnTo>
                  <a:lnTo>
                    <a:pt x="564374" y="722651"/>
                  </a:lnTo>
                  <a:lnTo>
                    <a:pt x="501053" y="746132"/>
                  </a:lnTo>
                  <a:lnTo>
                    <a:pt x="458571" y="753395"/>
                  </a:lnTo>
                  <a:lnTo>
                    <a:pt x="408089" y="757753"/>
                  </a:lnTo>
                  <a:lnTo>
                    <a:pt x="349605" y="759206"/>
                  </a:lnTo>
                  <a:lnTo>
                    <a:pt x="0" y="759206"/>
                  </a:lnTo>
                  <a:lnTo>
                    <a:pt x="0" y="739013"/>
                  </a:lnTo>
                  <a:lnTo>
                    <a:pt x="27863" y="739013"/>
                  </a:lnTo>
                  <a:lnTo>
                    <a:pt x="49437" y="737159"/>
                  </a:lnTo>
                  <a:lnTo>
                    <a:pt x="94500" y="709549"/>
                  </a:lnTo>
                  <a:lnTo>
                    <a:pt x="106275" y="656578"/>
                  </a:lnTo>
                  <a:lnTo>
                    <a:pt x="107060" y="628142"/>
                  </a:lnTo>
                  <a:lnTo>
                    <a:pt x="107060" y="149606"/>
                  </a:lnTo>
                  <a:lnTo>
                    <a:pt x="103100" y="93519"/>
                  </a:lnTo>
                  <a:lnTo>
                    <a:pt x="79270" y="52290"/>
                  </a:lnTo>
                  <a:lnTo>
                    <a:pt x="27863" y="38735"/>
                  </a:lnTo>
                  <a:lnTo>
                    <a:pt x="0" y="38735"/>
                  </a:lnTo>
                  <a:lnTo>
                    <a:pt x="0" y="18542"/>
                  </a:lnTo>
                  <a:close/>
                </a:path>
                <a:path w="1193164" h="774700">
                  <a:moveTo>
                    <a:pt x="985494" y="0"/>
                  </a:moveTo>
                  <a:lnTo>
                    <a:pt x="1107795" y="0"/>
                  </a:lnTo>
                  <a:lnTo>
                    <a:pt x="946632" y="188468"/>
                  </a:lnTo>
                  <a:lnTo>
                    <a:pt x="928090" y="188468"/>
                  </a:lnTo>
                  <a:lnTo>
                    <a:pt x="985494" y="0"/>
                  </a:lnTo>
                  <a:close/>
                </a:path>
              </a:pathLst>
            </a:custGeom>
            <a:ln w="182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54147" y="1666620"/>
              <a:ext cx="1609090" cy="998219"/>
            </a:xfrm>
            <a:custGeom>
              <a:avLst/>
              <a:gdLst/>
              <a:ahLst/>
              <a:cxnLst/>
              <a:rect l="l" t="t" r="r" b="b"/>
              <a:pathLst>
                <a:path w="1609089" h="998219">
                  <a:moveTo>
                    <a:pt x="826769" y="240918"/>
                  </a:moveTo>
                  <a:lnTo>
                    <a:pt x="779164" y="245417"/>
                  </a:lnTo>
                  <a:lnTo>
                    <a:pt x="735774" y="258905"/>
                  </a:lnTo>
                  <a:lnTo>
                    <a:pt x="696575" y="281370"/>
                  </a:lnTo>
                  <a:lnTo>
                    <a:pt x="661543" y="312800"/>
                  </a:lnTo>
                  <a:lnTo>
                    <a:pt x="632779" y="352236"/>
                  </a:lnTo>
                  <a:lnTo>
                    <a:pt x="612219" y="398732"/>
                  </a:lnTo>
                  <a:lnTo>
                    <a:pt x="599874" y="452300"/>
                  </a:lnTo>
                  <a:lnTo>
                    <a:pt x="595757" y="512952"/>
                  </a:lnTo>
                  <a:lnTo>
                    <a:pt x="599759" y="569176"/>
                  </a:lnTo>
                  <a:lnTo>
                    <a:pt x="611725" y="619156"/>
                  </a:lnTo>
                  <a:lnTo>
                    <a:pt x="631815" y="663525"/>
                  </a:lnTo>
                  <a:lnTo>
                    <a:pt x="659891" y="701675"/>
                  </a:lnTo>
                  <a:lnTo>
                    <a:pt x="693610" y="732345"/>
                  </a:lnTo>
                  <a:lnTo>
                    <a:pt x="730567" y="754253"/>
                  </a:lnTo>
                  <a:lnTo>
                    <a:pt x="770763" y="767397"/>
                  </a:lnTo>
                  <a:lnTo>
                    <a:pt x="814197" y="771778"/>
                  </a:lnTo>
                  <a:lnTo>
                    <a:pt x="853985" y="767945"/>
                  </a:lnTo>
                  <a:lnTo>
                    <a:pt x="890285" y="756443"/>
                  </a:lnTo>
                  <a:lnTo>
                    <a:pt x="923085" y="737274"/>
                  </a:lnTo>
                  <a:lnTo>
                    <a:pt x="952373" y="710438"/>
                  </a:lnTo>
                  <a:lnTo>
                    <a:pt x="974176" y="682751"/>
                  </a:lnTo>
                  <a:lnTo>
                    <a:pt x="855726" y="682751"/>
                  </a:lnTo>
                  <a:lnTo>
                    <a:pt x="820054" y="678799"/>
                  </a:lnTo>
                  <a:lnTo>
                    <a:pt x="755856" y="647176"/>
                  </a:lnTo>
                  <a:lnTo>
                    <a:pt x="727328" y="619505"/>
                  </a:lnTo>
                  <a:lnTo>
                    <a:pt x="703518" y="584787"/>
                  </a:lnTo>
                  <a:lnTo>
                    <a:pt x="686577" y="544067"/>
                  </a:lnTo>
                  <a:lnTo>
                    <a:pt x="676519" y="497347"/>
                  </a:lnTo>
                  <a:lnTo>
                    <a:pt x="673353" y="444626"/>
                  </a:lnTo>
                  <a:lnTo>
                    <a:pt x="1019048" y="444626"/>
                  </a:lnTo>
                  <a:lnTo>
                    <a:pt x="1016620" y="413003"/>
                  </a:lnTo>
                  <a:lnTo>
                    <a:pt x="673353" y="413003"/>
                  </a:lnTo>
                  <a:lnTo>
                    <a:pt x="678185" y="383307"/>
                  </a:lnTo>
                  <a:lnTo>
                    <a:pt x="699089" y="334297"/>
                  </a:lnTo>
                  <a:lnTo>
                    <a:pt x="733565" y="299531"/>
                  </a:lnTo>
                  <a:lnTo>
                    <a:pt x="774090" y="281866"/>
                  </a:lnTo>
                  <a:lnTo>
                    <a:pt x="796163" y="279653"/>
                  </a:lnTo>
                  <a:lnTo>
                    <a:pt x="944969" y="279653"/>
                  </a:lnTo>
                  <a:lnTo>
                    <a:pt x="936033" y="272155"/>
                  </a:lnTo>
                  <a:lnTo>
                    <a:pt x="903382" y="254809"/>
                  </a:lnTo>
                  <a:lnTo>
                    <a:pt x="866969" y="244393"/>
                  </a:lnTo>
                  <a:lnTo>
                    <a:pt x="826769" y="240918"/>
                  </a:lnTo>
                  <a:close/>
                </a:path>
                <a:path w="1609089" h="998219">
                  <a:moveTo>
                    <a:pt x="1002156" y="563244"/>
                  </a:moveTo>
                  <a:lnTo>
                    <a:pt x="974629" y="619156"/>
                  </a:lnTo>
                  <a:lnTo>
                    <a:pt x="941197" y="655827"/>
                  </a:lnTo>
                  <a:lnTo>
                    <a:pt x="901652" y="676005"/>
                  </a:lnTo>
                  <a:lnTo>
                    <a:pt x="855726" y="682751"/>
                  </a:lnTo>
                  <a:lnTo>
                    <a:pt x="974176" y="682751"/>
                  </a:lnTo>
                  <a:lnTo>
                    <a:pt x="977281" y="678799"/>
                  </a:lnTo>
                  <a:lnTo>
                    <a:pt x="996664" y="645588"/>
                  </a:lnTo>
                  <a:lnTo>
                    <a:pt x="1010594" y="610693"/>
                  </a:lnTo>
                  <a:lnTo>
                    <a:pt x="1019048" y="574166"/>
                  </a:lnTo>
                  <a:lnTo>
                    <a:pt x="1002156" y="563244"/>
                  </a:lnTo>
                  <a:close/>
                </a:path>
                <a:path w="1609089" h="998219">
                  <a:moveTo>
                    <a:pt x="944969" y="279653"/>
                  </a:moveTo>
                  <a:lnTo>
                    <a:pt x="796163" y="279653"/>
                  </a:lnTo>
                  <a:lnTo>
                    <a:pt x="810762" y="280749"/>
                  </a:lnTo>
                  <a:lnTo>
                    <a:pt x="825039" y="284035"/>
                  </a:lnTo>
                  <a:lnTo>
                    <a:pt x="865370" y="306754"/>
                  </a:lnTo>
                  <a:lnTo>
                    <a:pt x="893444" y="345313"/>
                  </a:lnTo>
                  <a:lnTo>
                    <a:pt x="903160" y="390711"/>
                  </a:lnTo>
                  <a:lnTo>
                    <a:pt x="904875" y="413003"/>
                  </a:lnTo>
                  <a:lnTo>
                    <a:pt x="1016620" y="413003"/>
                  </a:lnTo>
                  <a:lnTo>
                    <a:pt x="1015666" y="400573"/>
                  </a:lnTo>
                  <a:lnTo>
                    <a:pt x="1005522" y="361188"/>
                  </a:lnTo>
                  <a:lnTo>
                    <a:pt x="988615" y="326469"/>
                  </a:lnTo>
                  <a:lnTo>
                    <a:pt x="964946" y="296417"/>
                  </a:lnTo>
                  <a:lnTo>
                    <a:pt x="944969" y="279653"/>
                  </a:lnTo>
                  <a:close/>
                </a:path>
                <a:path w="1609089" h="998219">
                  <a:moveTo>
                    <a:pt x="1227454" y="256158"/>
                  </a:moveTo>
                  <a:lnTo>
                    <a:pt x="1052194" y="256158"/>
                  </a:lnTo>
                  <a:lnTo>
                    <a:pt x="1052194" y="276478"/>
                  </a:lnTo>
                  <a:lnTo>
                    <a:pt x="1070314" y="276691"/>
                  </a:lnTo>
                  <a:lnTo>
                    <a:pt x="1085421" y="277891"/>
                  </a:lnTo>
                  <a:lnTo>
                    <a:pt x="1124874" y="297836"/>
                  </a:lnTo>
                  <a:lnTo>
                    <a:pt x="1136300" y="337081"/>
                  </a:lnTo>
                  <a:lnTo>
                    <a:pt x="1136777" y="576833"/>
                  </a:lnTo>
                  <a:lnTo>
                    <a:pt x="1137537" y="609814"/>
                  </a:lnTo>
                  <a:lnTo>
                    <a:pt x="1143581" y="663916"/>
                  </a:lnTo>
                  <a:lnTo>
                    <a:pt x="1156014" y="703236"/>
                  </a:lnTo>
                  <a:lnTo>
                    <a:pt x="1191640" y="747521"/>
                  </a:lnTo>
                  <a:lnTo>
                    <a:pt x="1225343" y="765746"/>
                  </a:lnTo>
                  <a:lnTo>
                    <a:pt x="1264665" y="771778"/>
                  </a:lnTo>
                  <a:lnTo>
                    <a:pt x="1283213" y="770657"/>
                  </a:lnTo>
                  <a:lnTo>
                    <a:pt x="1336166" y="753744"/>
                  </a:lnTo>
                  <a:lnTo>
                    <a:pt x="1377696" y="722804"/>
                  </a:lnTo>
                  <a:lnTo>
                    <a:pt x="1396808" y="704595"/>
                  </a:lnTo>
                  <a:lnTo>
                    <a:pt x="1310513" y="704595"/>
                  </a:lnTo>
                  <a:lnTo>
                    <a:pt x="1293893" y="703230"/>
                  </a:lnTo>
                  <a:lnTo>
                    <a:pt x="1251839" y="682751"/>
                  </a:lnTo>
                  <a:lnTo>
                    <a:pt x="1233551" y="648954"/>
                  </a:lnTo>
                  <a:lnTo>
                    <a:pt x="1227454" y="591057"/>
                  </a:lnTo>
                  <a:lnTo>
                    <a:pt x="1227454" y="256158"/>
                  </a:lnTo>
                  <a:close/>
                </a:path>
                <a:path w="1609089" h="998219">
                  <a:moveTo>
                    <a:pt x="1528766" y="665861"/>
                  </a:moveTo>
                  <a:lnTo>
                    <a:pt x="1434464" y="665861"/>
                  </a:lnTo>
                  <a:lnTo>
                    <a:pt x="1434464" y="771778"/>
                  </a:lnTo>
                  <a:lnTo>
                    <a:pt x="1459102" y="771778"/>
                  </a:lnTo>
                  <a:lnTo>
                    <a:pt x="1608709" y="710056"/>
                  </a:lnTo>
                  <a:lnTo>
                    <a:pt x="1604797" y="700277"/>
                  </a:lnTo>
                  <a:lnTo>
                    <a:pt x="1554861" y="700277"/>
                  </a:lnTo>
                  <a:lnTo>
                    <a:pt x="1547876" y="697738"/>
                  </a:lnTo>
                  <a:lnTo>
                    <a:pt x="1541779" y="692657"/>
                  </a:lnTo>
                  <a:lnTo>
                    <a:pt x="1537610" y="688109"/>
                  </a:lnTo>
                  <a:lnTo>
                    <a:pt x="1534048" y="682085"/>
                  </a:lnTo>
                  <a:lnTo>
                    <a:pt x="1531082" y="674584"/>
                  </a:lnTo>
                  <a:lnTo>
                    <a:pt x="1528766" y="665861"/>
                  </a:lnTo>
                  <a:close/>
                </a:path>
                <a:path w="1609089" h="998219">
                  <a:moveTo>
                    <a:pt x="1524635" y="256158"/>
                  </a:moveTo>
                  <a:lnTo>
                    <a:pt x="1354201" y="256158"/>
                  </a:lnTo>
                  <a:lnTo>
                    <a:pt x="1354201" y="276478"/>
                  </a:lnTo>
                  <a:lnTo>
                    <a:pt x="1376679" y="277854"/>
                  </a:lnTo>
                  <a:lnTo>
                    <a:pt x="1394967" y="281003"/>
                  </a:lnTo>
                  <a:lnTo>
                    <a:pt x="1430575" y="314451"/>
                  </a:lnTo>
                  <a:lnTo>
                    <a:pt x="1434464" y="350138"/>
                  </a:lnTo>
                  <a:lnTo>
                    <a:pt x="1434464" y="633602"/>
                  </a:lnTo>
                  <a:lnTo>
                    <a:pt x="1396285" y="668448"/>
                  </a:lnTo>
                  <a:lnTo>
                    <a:pt x="1363726" y="689863"/>
                  </a:lnTo>
                  <a:lnTo>
                    <a:pt x="1322631" y="703687"/>
                  </a:lnTo>
                  <a:lnTo>
                    <a:pt x="1310513" y="704595"/>
                  </a:lnTo>
                  <a:lnTo>
                    <a:pt x="1396808" y="704595"/>
                  </a:lnTo>
                  <a:lnTo>
                    <a:pt x="1404175" y="697577"/>
                  </a:lnTo>
                  <a:lnTo>
                    <a:pt x="1434464" y="665861"/>
                  </a:lnTo>
                  <a:lnTo>
                    <a:pt x="1528766" y="665861"/>
                  </a:lnTo>
                  <a:lnTo>
                    <a:pt x="1524894" y="598527"/>
                  </a:lnTo>
                  <a:lnTo>
                    <a:pt x="1524751" y="576833"/>
                  </a:lnTo>
                  <a:lnTo>
                    <a:pt x="1524635" y="256158"/>
                  </a:lnTo>
                  <a:close/>
                </a:path>
                <a:path w="1609089" h="998219">
                  <a:moveTo>
                    <a:pt x="1601089" y="691006"/>
                  </a:moveTo>
                  <a:lnTo>
                    <a:pt x="1590704" y="695080"/>
                  </a:lnTo>
                  <a:lnTo>
                    <a:pt x="1580880" y="697976"/>
                  </a:lnTo>
                  <a:lnTo>
                    <a:pt x="1571603" y="699704"/>
                  </a:lnTo>
                  <a:lnTo>
                    <a:pt x="1562862" y="700277"/>
                  </a:lnTo>
                  <a:lnTo>
                    <a:pt x="1604797" y="700277"/>
                  </a:lnTo>
                  <a:lnTo>
                    <a:pt x="1601089" y="691006"/>
                  </a:lnTo>
                  <a:close/>
                </a:path>
                <a:path w="1609089" h="998219">
                  <a:moveTo>
                    <a:pt x="81914" y="885951"/>
                  </a:moveTo>
                  <a:lnTo>
                    <a:pt x="40639" y="899921"/>
                  </a:lnTo>
                  <a:lnTo>
                    <a:pt x="25653" y="936751"/>
                  </a:lnTo>
                  <a:lnTo>
                    <a:pt x="26941" y="948420"/>
                  </a:lnTo>
                  <a:lnTo>
                    <a:pt x="57451" y="987518"/>
                  </a:lnTo>
                  <a:lnTo>
                    <a:pt x="99313" y="997965"/>
                  </a:lnTo>
                  <a:lnTo>
                    <a:pt x="121701" y="995634"/>
                  </a:lnTo>
                  <a:lnTo>
                    <a:pt x="167715" y="977016"/>
                  </a:lnTo>
                  <a:lnTo>
                    <a:pt x="214153" y="940020"/>
                  </a:lnTo>
                  <a:lnTo>
                    <a:pt x="239936" y="906144"/>
                  </a:lnTo>
                  <a:lnTo>
                    <a:pt x="158369" y="906144"/>
                  </a:lnTo>
                  <a:lnTo>
                    <a:pt x="154584" y="905642"/>
                  </a:lnTo>
                  <a:lnTo>
                    <a:pt x="148764" y="904128"/>
                  </a:lnTo>
                  <a:lnTo>
                    <a:pt x="140920" y="901590"/>
                  </a:lnTo>
                  <a:lnTo>
                    <a:pt x="116276" y="892756"/>
                  </a:lnTo>
                  <a:lnTo>
                    <a:pt x="103155" y="888984"/>
                  </a:lnTo>
                  <a:lnTo>
                    <a:pt x="91701" y="886712"/>
                  </a:lnTo>
                  <a:lnTo>
                    <a:pt x="81914" y="885951"/>
                  </a:lnTo>
                  <a:close/>
                </a:path>
                <a:path w="1609089" h="998219">
                  <a:moveTo>
                    <a:pt x="233171" y="256158"/>
                  </a:moveTo>
                  <a:lnTo>
                    <a:pt x="0" y="256158"/>
                  </a:lnTo>
                  <a:lnTo>
                    <a:pt x="0" y="276478"/>
                  </a:lnTo>
                  <a:lnTo>
                    <a:pt x="12953" y="279860"/>
                  </a:lnTo>
                  <a:lnTo>
                    <a:pt x="24002" y="283527"/>
                  </a:lnTo>
                  <a:lnTo>
                    <a:pt x="56262" y="308613"/>
                  </a:lnTo>
                  <a:lnTo>
                    <a:pt x="78358" y="340439"/>
                  </a:lnTo>
                  <a:lnTo>
                    <a:pt x="268731" y="736853"/>
                  </a:lnTo>
                  <a:lnTo>
                    <a:pt x="233171" y="823721"/>
                  </a:lnTo>
                  <a:lnTo>
                    <a:pt x="213582" y="864393"/>
                  </a:lnTo>
                  <a:lnTo>
                    <a:pt x="184657" y="896661"/>
                  </a:lnTo>
                  <a:lnTo>
                    <a:pt x="158369" y="906144"/>
                  </a:lnTo>
                  <a:lnTo>
                    <a:pt x="239936" y="906144"/>
                  </a:lnTo>
                  <a:lnTo>
                    <a:pt x="252825" y="885120"/>
                  </a:lnTo>
                  <a:lnTo>
                    <a:pt x="268731" y="851026"/>
                  </a:lnTo>
                  <a:lnTo>
                    <a:pt x="360973" y="624966"/>
                  </a:lnTo>
                  <a:lnTo>
                    <a:pt x="312419" y="624966"/>
                  </a:lnTo>
                  <a:lnTo>
                    <a:pt x="190626" y="372617"/>
                  </a:lnTo>
                  <a:lnTo>
                    <a:pt x="182719" y="354782"/>
                  </a:lnTo>
                  <a:lnTo>
                    <a:pt x="177085" y="338994"/>
                  </a:lnTo>
                  <a:lnTo>
                    <a:pt x="173714" y="325254"/>
                  </a:lnTo>
                  <a:lnTo>
                    <a:pt x="172593" y="313563"/>
                  </a:lnTo>
                  <a:lnTo>
                    <a:pt x="173355" y="305968"/>
                  </a:lnTo>
                  <a:lnTo>
                    <a:pt x="210216" y="277143"/>
                  </a:lnTo>
                  <a:lnTo>
                    <a:pt x="221741" y="276478"/>
                  </a:lnTo>
                  <a:lnTo>
                    <a:pt x="233171" y="276478"/>
                  </a:lnTo>
                  <a:lnTo>
                    <a:pt x="233171" y="256158"/>
                  </a:lnTo>
                  <a:close/>
                </a:path>
                <a:path w="1609089" h="998219">
                  <a:moveTo>
                    <a:pt x="546100" y="256158"/>
                  </a:moveTo>
                  <a:lnTo>
                    <a:pt x="383413" y="256158"/>
                  </a:lnTo>
                  <a:lnTo>
                    <a:pt x="383413" y="276478"/>
                  </a:lnTo>
                  <a:lnTo>
                    <a:pt x="394247" y="276695"/>
                  </a:lnTo>
                  <a:lnTo>
                    <a:pt x="403320" y="277352"/>
                  </a:lnTo>
                  <a:lnTo>
                    <a:pt x="429768" y="289559"/>
                  </a:lnTo>
                  <a:lnTo>
                    <a:pt x="432307" y="292862"/>
                  </a:lnTo>
                  <a:lnTo>
                    <a:pt x="433577" y="297688"/>
                  </a:lnTo>
                  <a:lnTo>
                    <a:pt x="433490" y="305968"/>
                  </a:lnTo>
                  <a:lnTo>
                    <a:pt x="433004" y="315269"/>
                  </a:lnTo>
                  <a:lnTo>
                    <a:pt x="431276" y="326294"/>
                  </a:lnTo>
                  <a:lnTo>
                    <a:pt x="428380" y="337367"/>
                  </a:lnTo>
                  <a:lnTo>
                    <a:pt x="424306" y="348488"/>
                  </a:lnTo>
                  <a:lnTo>
                    <a:pt x="312419" y="624966"/>
                  </a:lnTo>
                  <a:lnTo>
                    <a:pt x="360973" y="624966"/>
                  </a:lnTo>
                  <a:lnTo>
                    <a:pt x="472439" y="351789"/>
                  </a:lnTo>
                  <a:lnTo>
                    <a:pt x="478676" y="336238"/>
                  </a:lnTo>
                  <a:lnTo>
                    <a:pt x="483854" y="324056"/>
                  </a:lnTo>
                  <a:lnTo>
                    <a:pt x="509412" y="289143"/>
                  </a:lnTo>
                  <a:lnTo>
                    <a:pt x="546100" y="276478"/>
                  </a:lnTo>
                  <a:lnTo>
                    <a:pt x="546100" y="256158"/>
                  </a:lnTo>
                  <a:close/>
                </a:path>
                <a:path w="1609089" h="998219">
                  <a:moveTo>
                    <a:pt x="874902" y="0"/>
                  </a:moveTo>
                  <a:lnTo>
                    <a:pt x="774319" y="0"/>
                  </a:lnTo>
                  <a:lnTo>
                    <a:pt x="671068" y="180848"/>
                  </a:lnTo>
                  <a:lnTo>
                    <a:pt x="687451" y="180848"/>
                  </a:lnTo>
                  <a:lnTo>
                    <a:pt x="812546" y="64515"/>
                  </a:lnTo>
                  <a:lnTo>
                    <a:pt x="911918" y="64515"/>
                  </a:lnTo>
                  <a:lnTo>
                    <a:pt x="874902" y="0"/>
                  </a:lnTo>
                  <a:close/>
                </a:path>
                <a:path w="1609089" h="998219">
                  <a:moveTo>
                    <a:pt x="911918" y="64515"/>
                  </a:moveTo>
                  <a:lnTo>
                    <a:pt x="812546" y="64515"/>
                  </a:lnTo>
                  <a:lnTo>
                    <a:pt x="961643" y="180848"/>
                  </a:lnTo>
                  <a:lnTo>
                    <a:pt x="978662" y="180848"/>
                  </a:lnTo>
                  <a:lnTo>
                    <a:pt x="911918" y="645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8357" y="1937130"/>
              <a:ext cx="249809" cy="1516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54147" y="1666620"/>
              <a:ext cx="1609090" cy="998219"/>
            </a:xfrm>
            <a:custGeom>
              <a:avLst/>
              <a:gdLst/>
              <a:ahLst/>
              <a:cxnLst/>
              <a:rect l="l" t="t" r="r" b="b"/>
              <a:pathLst>
                <a:path w="1609089" h="998219">
                  <a:moveTo>
                    <a:pt x="1052194" y="256158"/>
                  </a:moveTo>
                  <a:lnTo>
                    <a:pt x="1227454" y="256158"/>
                  </a:lnTo>
                  <a:lnTo>
                    <a:pt x="1227454" y="591057"/>
                  </a:lnTo>
                  <a:lnTo>
                    <a:pt x="1228978" y="623012"/>
                  </a:lnTo>
                  <a:lnTo>
                    <a:pt x="1241171" y="668871"/>
                  </a:lnTo>
                  <a:lnTo>
                    <a:pt x="1278604" y="699150"/>
                  </a:lnTo>
                  <a:lnTo>
                    <a:pt x="1310513" y="704595"/>
                  </a:lnTo>
                  <a:lnTo>
                    <a:pt x="1322631" y="703687"/>
                  </a:lnTo>
                  <a:lnTo>
                    <a:pt x="1363726" y="689863"/>
                  </a:lnTo>
                  <a:lnTo>
                    <a:pt x="1396285" y="668448"/>
                  </a:lnTo>
                  <a:lnTo>
                    <a:pt x="1434464" y="633602"/>
                  </a:lnTo>
                  <a:lnTo>
                    <a:pt x="1434464" y="350138"/>
                  </a:lnTo>
                  <a:lnTo>
                    <a:pt x="1425731" y="301740"/>
                  </a:lnTo>
                  <a:lnTo>
                    <a:pt x="1376679" y="277854"/>
                  </a:lnTo>
                  <a:lnTo>
                    <a:pt x="1354201" y="276478"/>
                  </a:lnTo>
                  <a:lnTo>
                    <a:pt x="1354201" y="256158"/>
                  </a:lnTo>
                  <a:lnTo>
                    <a:pt x="1524635" y="256158"/>
                  </a:lnTo>
                  <a:lnTo>
                    <a:pt x="1524635" y="559307"/>
                  </a:lnTo>
                  <a:lnTo>
                    <a:pt x="1524894" y="598527"/>
                  </a:lnTo>
                  <a:lnTo>
                    <a:pt x="1526938" y="651676"/>
                  </a:lnTo>
                  <a:lnTo>
                    <a:pt x="1541779" y="692657"/>
                  </a:lnTo>
                  <a:lnTo>
                    <a:pt x="1554861" y="700277"/>
                  </a:lnTo>
                  <a:lnTo>
                    <a:pt x="1562862" y="700277"/>
                  </a:lnTo>
                  <a:lnTo>
                    <a:pt x="1571603" y="699704"/>
                  </a:lnTo>
                  <a:lnTo>
                    <a:pt x="1580880" y="697976"/>
                  </a:lnTo>
                  <a:lnTo>
                    <a:pt x="1590704" y="695080"/>
                  </a:lnTo>
                  <a:lnTo>
                    <a:pt x="1601089" y="691006"/>
                  </a:lnTo>
                  <a:lnTo>
                    <a:pt x="1608709" y="710056"/>
                  </a:lnTo>
                  <a:lnTo>
                    <a:pt x="1459102" y="771778"/>
                  </a:lnTo>
                  <a:lnTo>
                    <a:pt x="1434464" y="771778"/>
                  </a:lnTo>
                  <a:lnTo>
                    <a:pt x="1434464" y="665861"/>
                  </a:lnTo>
                  <a:lnTo>
                    <a:pt x="1404175" y="697577"/>
                  </a:lnTo>
                  <a:lnTo>
                    <a:pt x="1355026" y="741531"/>
                  </a:lnTo>
                  <a:lnTo>
                    <a:pt x="1318976" y="761652"/>
                  </a:lnTo>
                  <a:lnTo>
                    <a:pt x="1264665" y="771778"/>
                  </a:lnTo>
                  <a:lnTo>
                    <a:pt x="1244308" y="770274"/>
                  </a:lnTo>
                  <a:lnTo>
                    <a:pt x="1207783" y="758170"/>
                  </a:lnTo>
                  <a:lnTo>
                    <a:pt x="1177399" y="734472"/>
                  </a:lnTo>
                  <a:lnTo>
                    <a:pt x="1148841" y="685038"/>
                  </a:lnTo>
                  <a:lnTo>
                    <a:pt x="1139809" y="638841"/>
                  </a:lnTo>
                  <a:lnTo>
                    <a:pt x="1136777" y="576833"/>
                  </a:lnTo>
                  <a:lnTo>
                    <a:pt x="1136777" y="353440"/>
                  </a:lnTo>
                  <a:lnTo>
                    <a:pt x="1136300" y="337081"/>
                  </a:lnTo>
                  <a:lnTo>
                    <a:pt x="1124874" y="297836"/>
                  </a:lnTo>
                  <a:lnTo>
                    <a:pt x="1085421" y="277891"/>
                  </a:lnTo>
                  <a:lnTo>
                    <a:pt x="1052194" y="276478"/>
                  </a:lnTo>
                  <a:lnTo>
                    <a:pt x="1052194" y="256158"/>
                  </a:lnTo>
                  <a:close/>
                </a:path>
                <a:path w="1609089" h="998219">
                  <a:moveTo>
                    <a:pt x="0" y="256158"/>
                  </a:moveTo>
                  <a:lnTo>
                    <a:pt x="233171" y="256158"/>
                  </a:lnTo>
                  <a:lnTo>
                    <a:pt x="233171" y="276478"/>
                  </a:lnTo>
                  <a:lnTo>
                    <a:pt x="221741" y="276478"/>
                  </a:lnTo>
                  <a:lnTo>
                    <a:pt x="210216" y="277143"/>
                  </a:lnTo>
                  <a:lnTo>
                    <a:pt x="175641" y="299005"/>
                  </a:lnTo>
                  <a:lnTo>
                    <a:pt x="172593" y="313563"/>
                  </a:lnTo>
                  <a:lnTo>
                    <a:pt x="173714" y="325254"/>
                  </a:lnTo>
                  <a:lnTo>
                    <a:pt x="177085" y="338994"/>
                  </a:lnTo>
                  <a:lnTo>
                    <a:pt x="182719" y="354782"/>
                  </a:lnTo>
                  <a:lnTo>
                    <a:pt x="190626" y="372617"/>
                  </a:lnTo>
                  <a:lnTo>
                    <a:pt x="312419" y="624966"/>
                  </a:lnTo>
                  <a:lnTo>
                    <a:pt x="424306" y="348488"/>
                  </a:lnTo>
                  <a:lnTo>
                    <a:pt x="428380" y="337367"/>
                  </a:lnTo>
                  <a:lnTo>
                    <a:pt x="431276" y="326294"/>
                  </a:lnTo>
                  <a:lnTo>
                    <a:pt x="433004" y="315269"/>
                  </a:lnTo>
                  <a:lnTo>
                    <a:pt x="433577" y="304291"/>
                  </a:lnTo>
                  <a:lnTo>
                    <a:pt x="433577" y="297688"/>
                  </a:lnTo>
                  <a:lnTo>
                    <a:pt x="432307" y="292862"/>
                  </a:lnTo>
                  <a:lnTo>
                    <a:pt x="429768" y="289559"/>
                  </a:lnTo>
                  <a:lnTo>
                    <a:pt x="426846" y="285495"/>
                  </a:lnTo>
                  <a:lnTo>
                    <a:pt x="383413" y="276478"/>
                  </a:lnTo>
                  <a:lnTo>
                    <a:pt x="383413" y="256158"/>
                  </a:lnTo>
                  <a:lnTo>
                    <a:pt x="546100" y="256158"/>
                  </a:lnTo>
                  <a:lnTo>
                    <a:pt x="546100" y="276478"/>
                  </a:lnTo>
                  <a:lnTo>
                    <a:pt x="536594" y="277810"/>
                  </a:lnTo>
                  <a:lnTo>
                    <a:pt x="528256" y="279701"/>
                  </a:lnTo>
                  <a:lnTo>
                    <a:pt x="490981" y="309752"/>
                  </a:lnTo>
                  <a:lnTo>
                    <a:pt x="472439" y="351789"/>
                  </a:lnTo>
                  <a:lnTo>
                    <a:pt x="268731" y="851026"/>
                  </a:lnTo>
                  <a:lnTo>
                    <a:pt x="234632" y="914796"/>
                  </a:lnTo>
                  <a:lnTo>
                    <a:pt x="191388" y="960754"/>
                  </a:lnTo>
                  <a:lnTo>
                    <a:pt x="144494" y="988647"/>
                  </a:lnTo>
                  <a:lnTo>
                    <a:pt x="99313" y="997965"/>
                  </a:lnTo>
                  <a:lnTo>
                    <a:pt x="83931" y="996801"/>
                  </a:lnTo>
                  <a:lnTo>
                    <a:pt x="46354" y="979424"/>
                  </a:lnTo>
                  <a:lnTo>
                    <a:pt x="25653" y="936751"/>
                  </a:lnTo>
                  <a:lnTo>
                    <a:pt x="26584" y="925871"/>
                  </a:lnTo>
                  <a:lnTo>
                    <a:pt x="48857" y="893827"/>
                  </a:lnTo>
                  <a:lnTo>
                    <a:pt x="91701" y="886712"/>
                  </a:lnTo>
                  <a:lnTo>
                    <a:pt x="131063" y="898016"/>
                  </a:lnTo>
                  <a:lnTo>
                    <a:pt x="140920" y="901590"/>
                  </a:lnTo>
                  <a:lnTo>
                    <a:pt x="148764" y="904128"/>
                  </a:lnTo>
                  <a:lnTo>
                    <a:pt x="154584" y="905642"/>
                  </a:lnTo>
                  <a:lnTo>
                    <a:pt x="158369" y="906144"/>
                  </a:lnTo>
                  <a:lnTo>
                    <a:pt x="166750" y="905095"/>
                  </a:lnTo>
                  <a:lnTo>
                    <a:pt x="203846" y="878800"/>
                  </a:lnTo>
                  <a:lnTo>
                    <a:pt x="223365" y="846034"/>
                  </a:lnTo>
                  <a:lnTo>
                    <a:pt x="268731" y="736853"/>
                  </a:lnTo>
                  <a:lnTo>
                    <a:pt x="89026" y="359409"/>
                  </a:lnTo>
                  <a:lnTo>
                    <a:pt x="62737" y="317373"/>
                  </a:lnTo>
                  <a:lnTo>
                    <a:pt x="33146" y="287480"/>
                  </a:lnTo>
                  <a:lnTo>
                    <a:pt x="0" y="276478"/>
                  </a:lnTo>
                  <a:lnTo>
                    <a:pt x="0" y="256158"/>
                  </a:lnTo>
                  <a:close/>
                </a:path>
                <a:path w="1609089" h="998219">
                  <a:moveTo>
                    <a:pt x="826769" y="240918"/>
                  </a:moveTo>
                  <a:lnTo>
                    <a:pt x="866969" y="244393"/>
                  </a:lnTo>
                  <a:lnTo>
                    <a:pt x="936033" y="272155"/>
                  </a:lnTo>
                  <a:lnTo>
                    <a:pt x="988615" y="326469"/>
                  </a:lnTo>
                  <a:lnTo>
                    <a:pt x="1005522" y="361188"/>
                  </a:lnTo>
                  <a:lnTo>
                    <a:pt x="1015666" y="400573"/>
                  </a:lnTo>
                  <a:lnTo>
                    <a:pt x="1019048" y="444626"/>
                  </a:lnTo>
                  <a:lnTo>
                    <a:pt x="673353" y="444626"/>
                  </a:lnTo>
                  <a:lnTo>
                    <a:pt x="676519" y="497347"/>
                  </a:lnTo>
                  <a:lnTo>
                    <a:pt x="686577" y="544067"/>
                  </a:lnTo>
                  <a:lnTo>
                    <a:pt x="703518" y="584787"/>
                  </a:lnTo>
                  <a:lnTo>
                    <a:pt x="727328" y="619505"/>
                  </a:lnTo>
                  <a:lnTo>
                    <a:pt x="755856" y="647176"/>
                  </a:lnTo>
                  <a:lnTo>
                    <a:pt x="820054" y="678799"/>
                  </a:lnTo>
                  <a:lnTo>
                    <a:pt x="855726" y="682751"/>
                  </a:lnTo>
                  <a:lnTo>
                    <a:pt x="879492" y="681063"/>
                  </a:lnTo>
                  <a:lnTo>
                    <a:pt x="922216" y="667589"/>
                  </a:lnTo>
                  <a:lnTo>
                    <a:pt x="958651" y="639897"/>
                  </a:lnTo>
                  <a:lnTo>
                    <a:pt x="989131" y="593605"/>
                  </a:lnTo>
                  <a:lnTo>
                    <a:pt x="1002156" y="563244"/>
                  </a:lnTo>
                  <a:lnTo>
                    <a:pt x="1019048" y="574166"/>
                  </a:lnTo>
                  <a:lnTo>
                    <a:pt x="996664" y="645588"/>
                  </a:lnTo>
                  <a:lnTo>
                    <a:pt x="977257" y="678840"/>
                  </a:lnTo>
                  <a:lnTo>
                    <a:pt x="952373" y="710438"/>
                  </a:lnTo>
                  <a:lnTo>
                    <a:pt x="923085" y="737274"/>
                  </a:lnTo>
                  <a:lnTo>
                    <a:pt x="853985" y="767945"/>
                  </a:lnTo>
                  <a:lnTo>
                    <a:pt x="814197" y="771778"/>
                  </a:lnTo>
                  <a:lnTo>
                    <a:pt x="770763" y="767397"/>
                  </a:lnTo>
                  <a:lnTo>
                    <a:pt x="730567" y="754253"/>
                  </a:lnTo>
                  <a:lnTo>
                    <a:pt x="693610" y="732345"/>
                  </a:lnTo>
                  <a:lnTo>
                    <a:pt x="659891" y="701675"/>
                  </a:lnTo>
                  <a:lnTo>
                    <a:pt x="631815" y="663525"/>
                  </a:lnTo>
                  <a:lnTo>
                    <a:pt x="611774" y="619363"/>
                  </a:lnTo>
                  <a:lnTo>
                    <a:pt x="599759" y="569176"/>
                  </a:lnTo>
                  <a:lnTo>
                    <a:pt x="595757" y="512952"/>
                  </a:lnTo>
                  <a:lnTo>
                    <a:pt x="599874" y="452300"/>
                  </a:lnTo>
                  <a:lnTo>
                    <a:pt x="612219" y="398732"/>
                  </a:lnTo>
                  <a:lnTo>
                    <a:pt x="632779" y="352236"/>
                  </a:lnTo>
                  <a:lnTo>
                    <a:pt x="661543" y="312800"/>
                  </a:lnTo>
                  <a:lnTo>
                    <a:pt x="696575" y="281370"/>
                  </a:lnTo>
                  <a:lnTo>
                    <a:pt x="735774" y="258905"/>
                  </a:lnTo>
                  <a:lnTo>
                    <a:pt x="779164" y="245417"/>
                  </a:lnTo>
                  <a:lnTo>
                    <a:pt x="826769" y="240918"/>
                  </a:lnTo>
                  <a:close/>
                </a:path>
                <a:path w="1609089" h="998219">
                  <a:moveTo>
                    <a:pt x="774319" y="0"/>
                  </a:moveTo>
                  <a:lnTo>
                    <a:pt x="874902" y="0"/>
                  </a:lnTo>
                  <a:lnTo>
                    <a:pt x="978662" y="180848"/>
                  </a:lnTo>
                  <a:lnTo>
                    <a:pt x="961643" y="180848"/>
                  </a:lnTo>
                  <a:lnTo>
                    <a:pt x="812546" y="64515"/>
                  </a:lnTo>
                  <a:lnTo>
                    <a:pt x="687451" y="180848"/>
                  </a:lnTo>
                  <a:lnTo>
                    <a:pt x="671068" y="180848"/>
                  </a:lnTo>
                  <a:lnTo>
                    <a:pt x="774319" y="0"/>
                  </a:lnTo>
                  <a:close/>
                </a:path>
              </a:pathLst>
            </a:custGeom>
            <a:ln w="182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78578" y="1908047"/>
              <a:ext cx="953135" cy="530860"/>
            </a:xfrm>
            <a:custGeom>
              <a:avLst/>
              <a:gdLst/>
              <a:ahLst/>
              <a:cxnLst/>
              <a:rect l="l" t="t" r="r" b="b"/>
              <a:pathLst>
                <a:path w="953135" h="530860">
                  <a:moveTo>
                    <a:pt x="826202" y="33400"/>
                  </a:moveTo>
                  <a:lnTo>
                    <a:pt x="684149" y="33400"/>
                  </a:lnTo>
                  <a:lnTo>
                    <a:pt x="705481" y="35139"/>
                  </a:lnTo>
                  <a:lnTo>
                    <a:pt x="724122" y="40354"/>
                  </a:lnTo>
                  <a:lnTo>
                    <a:pt x="763645" y="78071"/>
                  </a:lnTo>
                  <a:lnTo>
                    <a:pt x="775507" y="129454"/>
                  </a:lnTo>
                  <a:lnTo>
                    <a:pt x="776986" y="163956"/>
                  </a:lnTo>
                  <a:lnTo>
                    <a:pt x="776986" y="183514"/>
                  </a:lnTo>
                  <a:lnTo>
                    <a:pt x="717170" y="206138"/>
                  </a:lnTo>
                  <a:lnTo>
                    <a:pt x="666511" y="226964"/>
                  </a:lnTo>
                  <a:lnTo>
                    <a:pt x="625020" y="246004"/>
                  </a:lnTo>
                  <a:lnTo>
                    <a:pt x="567060" y="279937"/>
                  </a:lnTo>
                  <a:lnTo>
                    <a:pt x="528147" y="314938"/>
                  </a:lnTo>
                  <a:lnTo>
                    <a:pt x="507690" y="347221"/>
                  </a:lnTo>
                  <a:lnTo>
                    <a:pt x="498475" y="396621"/>
                  </a:lnTo>
                  <a:lnTo>
                    <a:pt x="500570" y="424172"/>
                  </a:lnTo>
                  <a:lnTo>
                    <a:pt x="517334" y="470844"/>
                  </a:lnTo>
                  <a:lnTo>
                    <a:pt x="549985" y="505541"/>
                  </a:lnTo>
                  <a:lnTo>
                    <a:pt x="592760" y="523309"/>
                  </a:lnTo>
                  <a:lnTo>
                    <a:pt x="617601" y="525526"/>
                  </a:lnTo>
                  <a:lnTo>
                    <a:pt x="633958" y="524668"/>
                  </a:lnTo>
                  <a:lnTo>
                    <a:pt x="680338" y="511810"/>
                  </a:lnTo>
                  <a:lnTo>
                    <a:pt x="714327" y="489965"/>
                  </a:lnTo>
                  <a:lnTo>
                    <a:pt x="751867" y="462152"/>
                  </a:lnTo>
                  <a:lnTo>
                    <a:pt x="667766" y="462152"/>
                  </a:lnTo>
                  <a:lnTo>
                    <a:pt x="652954" y="460533"/>
                  </a:lnTo>
                  <a:lnTo>
                    <a:pt x="613663" y="436244"/>
                  </a:lnTo>
                  <a:lnTo>
                    <a:pt x="591643" y="389757"/>
                  </a:lnTo>
                  <a:lnTo>
                    <a:pt x="590169" y="370966"/>
                  </a:lnTo>
                  <a:lnTo>
                    <a:pt x="591335" y="355675"/>
                  </a:lnTo>
                  <a:lnTo>
                    <a:pt x="608838" y="313563"/>
                  </a:lnTo>
                  <a:lnTo>
                    <a:pt x="650486" y="275415"/>
                  </a:lnTo>
                  <a:lnTo>
                    <a:pt x="686206" y="255295"/>
                  </a:lnTo>
                  <a:lnTo>
                    <a:pt x="739407" y="232106"/>
                  </a:lnTo>
                  <a:lnTo>
                    <a:pt x="776986" y="216915"/>
                  </a:lnTo>
                  <a:lnTo>
                    <a:pt x="867156" y="216915"/>
                  </a:lnTo>
                  <a:lnTo>
                    <a:pt x="867033" y="164973"/>
                  </a:lnTo>
                  <a:lnTo>
                    <a:pt x="864695" y="111172"/>
                  </a:lnTo>
                  <a:lnTo>
                    <a:pt x="848631" y="58626"/>
                  </a:lnTo>
                  <a:lnTo>
                    <a:pt x="837803" y="44196"/>
                  </a:lnTo>
                  <a:lnTo>
                    <a:pt x="826202" y="33400"/>
                  </a:lnTo>
                  <a:close/>
                </a:path>
                <a:path w="953135" h="530860">
                  <a:moveTo>
                    <a:pt x="873009" y="442975"/>
                  </a:moveTo>
                  <a:lnTo>
                    <a:pt x="776986" y="442975"/>
                  </a:lnTo>
                  <a:lnTo>
                    <a:pt x="778224" y="463736"/>
                  </a:lnTo>
                  <a:lnTo>
                    <a:pt x="793369" y="506349"/>
                  </a:lnTo>
                  <a:lnTo>
                    <a:pt x="836041" y="524890"/>
                  </a:lnTo>
                  <a:lnTo>
                    <a:pt x="864209" y="519771"/>
                  </a:lnTo>
                  <a:lnTo>
                    <a:pt x="893079" y="504412"/>
                  </a:lnTo>
                  <a:lnTo>
                    <a:pt x="922641" y="478813"/>
                  </a:lnTo>
                  <a:lnTo>
                    <a:pt x="941736" y="456184"/>
                  </a:lnTo>
                  <a:lnTo>
                    <a:pt x="887857" y="456184"/>
                  </a:lnTo>
                  <a:lnTo>
                    <a:pt x="883031" y="454278"/>
                  </a:lnTo>
                  <a:lnTo>
                    <a:pt x="878840" y="450723"/>
                  </a:lnTo>
                  <a:lnTo>
                    <a:pt x="874649" y="447039"/>
                  </a:lnTo>
                  <a:lnTo>
                    <a:pt x="873009" y="442975"/>
                  </a:lnTo>
                  <a:close/>
                </a:path>
                <a:path w="953135" h="530860">
                  <a:moveTo>
                    <a:pt x="867156" y="216915"/>
                  </a:moveTo>
                  <a:lnTo>
                    <a:pt x="776986" y="216915"/>
                  </a:lnTo>
                  <a:lnTo>
                    <a:pt x="776986" y="407542"/>
                  </a:lnTo>
                  <a:lnTo>
                    <a:pt x="744793" y="431399"/>
                  </a:lnTo>
                  <a:lnTo>
                    <a:pt x="715851" y="448468"/>
                  </a:lnTo>
                  <a:lnTo>
                    <a:pt x="690171" y="458727"/>
                  </a:lnTo>
                  <a:lnTo>
                    <a:pt x="667766" y="462152"/>
                  </a:lnTo>
                  <a:lnTo>
                    <a:pt x="751867" y="462152"/>
                  </a:lnTo>
                  <a:lnTo>
                    <a:pt x="776986" y="442975"/>
                  </a:lnTo>
                  <a:lnTo>
                    <a:pt x="873009" y="442975"/>
                  </a:lnTo>
                  <a:lnTo>
                    <a:pt x="871728" y="439800"/>
                  </a:lnTo>
                  <a:lnTo>
                    <a:pt x="867822" y="399113"/>
                  </a:lnTo>
                  <a:lnTo>
                    <a:pt x="867186" y="347221"/>
                  </a:lnTo>
                  <a:lnTo>
                    <a:pt x="867156" y="216915"/>
                  </a:lnTo>
                  <a:close/>
                </a:path>
                <a:path w="953135" h="530860">
                  <a:moveTo>
                    <a:pt x="952881" y="412368"/>
                  </a:moveTo>
                  <a:lnTo>
                    <a:pt x="915733" y="447105"/>
                  </a:lnTo>
                  <a:lnTo>
                    <a:pt x="899160" y="456184"/>
                  </a:lnTo>
                  <a:lnTo>
                    <a:pt x="941736" y="456184"/>
                  </a:lnTo>
                  <a:lnTo>
                    <a:pt x="952881" y="442975"/>
                  </a:lnTo>
                  <a:lnTo>
                    <a:pt x="952881" y="412368"/>
                  </a:lnTo>
                  <a:close/>
                </a:path>
                <a:path w="953135" h="530860">
                  <a:moveTo>
                    <a:pt x="700532" y="0"/>
                  </a:moveTo>
                  <a:lnTo>
                    <a:pt x="659526" y="2472"/>
                  </a:lnTo>
                  <a:lnTo>
                    <a:pt x="592089" y="22181"/>
                  </a:lnTo>
                  <a:lnTo>
                    <a:pt x="544635" y="59489"/>
                  </a:lnTo>
                  <a:lnTo>
                    <a:pt x="520545" y="102681"/>
                  </a:lnTo>
                  <a:lnTo>
                    <a:pt x="517525" y="125729"/>
                  </a:lnTo>
                  <a:lnTo>
                    <a:pt x="518334" y="137354"/>
                  </a:lnTo>
                  <a:lnTo>
                    <a:pt x="537335" y="170652"/>
                  </a:lnTo>
                  <a:lnTo>
                    <a:pt x="563499" y="178688"/>
                  </a:lnTo>
                  <a:lnTo>
                    <a:pt x="573381" y="177831"/>
                  </a:lnTo>
                  <a:lnTo>
                    <a:pt x="606679" y="148510"/>
                  </a:lnTo>
                  <a:lnTo>
                    <a:pt x="608838" y="94487"/>
                  </a:lnTo>
                  <a:lnTo>
                    <a:pt x="610125" y="82821"/>
                  </a:lnTo>
                  <a:lnTo>
                    <a:pt x="640536" y="43795"/>
                  </a:lnTo>
                  <a:lnTo>
                    <a:pt x="684149" y="33400"/>
                  </a:lnTo>
                  <a:lnTo>
                    <a:pt x="826202" y="33400"/>
                  </a:lnTo>
                  <a:lnTo>
                    <a:pt x="824855" y="32146"/>
                  </a:lnTo>
                  <a:lnTo>
                    <a:pt x="809751" y="22478"/>
                  </a:lnTo>
                  <a:lnTo>
                    <a:pt x="786989" y="12644"/>
                  </a:lnTo>
                  <a:lnTo>
                    <a:pt x="761190" y="5619"/>
                  </a:lnTo>
                  <a:lnTo>
                    <a:pt x="732367" y="1404"/>
                  </a:lnTo>
                  <a:lnTo>
                    <a:pt x="700532" y="0"/>
                  </a:lnTo>
                  <a:close/>
                </a:path>
                <a:path w="953135" h="530860">
                  <a:moveTo>
                    <a:pt x="238633" y="0"/>
                  </a:moveTo>
                  <a:lnTo>
                    <a:pt x="191246" y="4617"/>
                  </a:lnTo>
                  <a:lnTo>
                    <a:pt x="147383" y="18462"/>
                  </a:lnTo>
                  <a:lnTo>
                    <a:pt x="107045" y="41523"/>
                  </a:lnTo>
                  <a:lnTo>
                    <a:pt x="70231" y="73787"/>
                  </a:lnTo>
                  <a:lnTo>
                    <a:pt x="39487" y="113412"/>
                  </a:lnTo>
                  <a:lnTo>
                    <a:pt x="17541" y="158575"/>
                  </a:lnTo>
                  <a:lnTo>
                    <a:pt x="4383" y="209286"/>
                  </a:lnTo>
                  <a:lnTo>
                    <a:pt x="0" y="265556"/>
                  </a:lnTo>
                  <a:lnTo>
                    <a:pt x="3954" y="323280"/>
                  </a:lnTo>
                  <a:lnTo>
                    <a:pt x="15827" y="374729"/>
                  </a:lnTo>
                  <a:lnTo>
                    <a:pt x="35629" y="419915"/>
                  </a:lnTo>
                  <a:lnTo>
                    <a:pt x="63373" y="458850"/>
                  </a:lnTo>
                  <a:lnTo>
                    <a:pt x="96430" y="490168"/>
                  </a:lnTo>
                  <a:lnTo>
                    <a:pt x="132191" y="512508"/>
                  </a:lnTo>
                  <a:lnTo>
                    <a:pt x="170689" y="525895"/>
                  </a:lnTo>
                  <a:lnTo>
                    <a:pt x="211962" y="530351"/>
                  </a:lnTo>
                  <a:lnTo>
                    <a:pt x="246917" y="527038"/>
                  </a:lnTo>
                  <a:lnTo>
                    <a:pt x="312207" y="500455"/>
                  </a:lnTo>
                  <a:lnTo>
                    <a:pt x="342519" y="477138"/>
                  </a:lnTo>
                  <a:lnTo>
                    <a:pt x="369544" y="447686"/>
                  </a:lnTo>
                  <a:lnTo>
                    <a:pt x="371154" y="445135"/>
                  </a:lnTo>
                  <a:lnTo>
                    <a:pt x="251206" y="445135"/>
                  </a:lnTo>
                  <a:lnTo>
                    <a:pt x="215774" y="440868"/>
                  </a:lnTo>
                  <a:lnTo>
                    <a:pt x="156390" y="406665"/>
                  </a:lnTo>
                  <a:lnTo>
                    <a:pt x="132461" y="376681"/>
                  </a:lnTo>
                  <a:lnTo>
                    <a:pt x="113218" y="341082"/>
                  </a:lnTo>
                  <a:lnTo>
                    <a:pt x="99488" y="302863"/>
                  </a:lnTo>
                  <a:lnTo>
                    <a:pt x="91259" y="262024"/>
                  </a:lnTo>
                  <a:lnTo>
                    <a:pt x="88519" y="218566"/>
                  </a:lnTo>
                  <a:lnTo>
                    <a:pt x="91281" y="176726"/>
                  </a:lnTo>
                  <a:lnTo>
                    <a:pt x="99568" y="139207"/>
                  </a:lnTo>
                  <a:lnTo>
                    <a:pt x="132715" y="77088"/>
                  </a:lnTo>
                  <a:lnTo>
                    <a:pt x="171386" y="46799"/>
                  </a:lnTo>
                  <a:lnTo>
                    <a:pt x="220725" y="36702"/>
                  </a:lnTo>
                  <a:lnTo>
                    <a:pt x="356338" y="36702"/>
                  </a:lnTo>
                  <a:lnTo>
                    <a:pt x="334555" y="22020"/>
                  </a:lnTo>
                  <a:lnTo>
                    <a:pt x="305895" y="9794"/>
                  </a:lnTo>
                  <a:lnTo>
                    <a:pt x="273925" y="2450"/>
                  </a:lnTo>
                  <a:lnTo>
                    <a:pt x="238633" y="0"/>
                  </a:lnTo>
                  <a:close/>
                </a:path>
                <a:path w="953135" h="530860">
                  <a:moveTo>
                    <a:pt x="405892" y="317373"/>
                  </a:moveTo>
                  <a:lnTo>
                    <a:pt x="376999" y="373205"/>
                  </a:lnTo>
                  <a:lnTo>
                    <a:pt x="347345" y="408559"/>
                  </a:lnTo>
                  <a:lnTo>
                    <a:pt x="302037" y="435990"/>
                  </a:lnTo>
                  <a:lnTo>
                    <a:pt x="251206" y="445135"/>
                  </a:lnTo>
                  <a:lnTo>
                    <a:pt x="371154" y="445135"/>
                  </a:lnTo>
                  <a:lnTo>
                    <a:pt x="391747" y="412495"/>
                  </a:lnTo>
                  <a:lnTo>
                    <a:pt x="409116" y="371590"/>
                  </a:lnTo>
                  <a:lnTo>
                    <a:pt x="421640" y="324992"/>
                  </a:lnTo>
                  <a:lnTo>
                    <a:pt x="405892" y="317373"/>
                  </a:lnTo>
                  <a:close/>
                </a:path>
                <a:path w="953135" h="530860">
                  <a:moveTo>
                    <a:pt x="356338" y="36702"/>
                  </a:moveTo>
                  <a:lnTo>
                    <a:pt x="220725" y="36702"/>
                  </a:lnTo>
                  <a:lnTo>
                    <a:pt x="236680" y="37726"/>
                  </a:lnTo>
                  <a:lnTo>
                    <a:pt x="250825" y="40798"/>
                  </a:lnTo>
                  <a:lnTo>
                    <a:pt x="282209" y="62444"/>
                  </a:lnTo>
                  <a:lnTo>
                    <a:pt x="295783" y="102235"/>
                  </a:lnTo>
                  <a:lnTo>
                    <a:pt x="297689" y="117026"/>
                  </a:lnTo>
                  <a:lnTo>
                    <a:pt x="300370" y="129222"/>
                  </a:lnTo>
                  <a:lnTo>
                    <a:pt x="328406" y="161464"/>
                  </a:lnTo>
                  <a:lnTo>
                    <a:pt x="356616" y="166624"/>
                  </a:lnTo>
                  <a:lnTo>
                    <a:pt x="368024" y="165816"/>
                  </a:lnTo>
                  <a:lnTo>
                    <a:pt x="404082" y="138985"/>
                  </a:lnTo>
                  <a:lnTo>
                    <a:pt x="407416" y="120268"/>
                  </a:lnTo>
                  <a:lnTo>
                    <a:pt x="404459" y="99409"/>
                  </a:lnTo>
                  <a:lnTo>
                    <a:pt x="395573" y="78930"/>
                  </a:lnTo>
                  <a:lnTo>
                    <a:pt x="380734" y="58832"/>
                  </a:lnTo>
                  <a:lnTo>
                    <a:pt x="359918" y="39115"/>
                  </a:lnTo>
                  <a:lnTo>
                    <a:pt x="356338" y="367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78578" y="1908047"/>
              <a:ext cx="953135" cy="530860"/>
            </a:xfrm>
            <a:custGeom>
              <a:avLst/>
              <a:gdLst/>
              <a:ahLst/>
              <a:cxnLst/>
              <a:rect l="l" t="t" r="r" b="b"/>
              <a:pathLst>
                <a:path w="953135" h="530860">
                  <a:moveTo>
                    <a:pt x="776986" y="216915"/>
                  </a:moveTo>
                  <a:lnTo>
                    <a:pt x="739407" y="232106"/>
                  </a:lnTo>
                  <a:lnTo>
                    <a:pt x="686206" y="255295"/>
                  </a:lnTo>
                  <a:lnTo>
                    <a:pt x="650486" y="275415"/>
                  </a:lnTo>
                  <a:lnTo>
                    <a:pt x="619625" y="300561"/>
                  </a:lnTo>
                  <a:lnTo>
                    <a:pt x="594836" y="341026"/>
                  </a:lnTo>
                  <a:lnTo>
                    <a:pt x="590169" y="370966"/>
                  </a:lnTo>
                  <a:lnTo>
                    <a:pt x="591643" y="389757"/>
                  </a:lnTo>
                  <a:lnTo>
                    <a:pt x="613663" y="436244"/>
                  </a:lnTo>
                  <a:lnTo>
                    <a:pt x="652954" y="460533"/>
                  </a:lnTo>
                  <a:lnTo>
                    <a:pt x="667766" y="462152"/>
                  </a:lnTo>
                  <a:lnTo>
                    <a:pt x="690171" y="458727"/>
                  </a:lnTo>
                  <a:lnTo>
                    <a:pt x="715851" y="448468"/>
                  </a:lnTo>
                  <a:lnTo>
                    <a:pt x="744793" y="431399"/>
                  </a:lnTo>
                  <a:lnTo>
                    <a:pt x="776986" y="407542"/>
                  </a:lnTo>
                  <a:lnTo>
                    <a:pt x="776986" y="216915"/>
                  </a:lnTo>
                  <a:close/>
                </a:path>
                <a:path w="953135" h="530860">
                  <a:moveTo>
                    <a:pt x="700532" y="0"/>
                  </a:moveTo>
                  <a:lnTo>
                    <a:pt x="761190" y="5619"/>
                  </a:lnTo>
                  <a:lnTo>
                    <a:pt x="809751" y="22478"/>
                  </a:lnTo>
                  <a:lnTo>
                    <a:pt x="848631" y="58626"/>
                  </a:lnTo>
                  <a:lnTo>
                    <a:pt x="864695" y="111172"/>
                  </a:lnTo>
                  <a:lnTo>
                    <a:pt x="867156" y="171576"/>
                  </a:lnTo>
                  <a:lnTo>
                    <a:pt x="867156" y="341375"/>
                  </a:lnTo>
                  <a:lnTo>
                    <a:pt x="867322" y="373715"/>
                  </a:lnTo>
                  <a:lnTo>
                    <a:pt x="868656" y="417581"/>
                  </a:lnTo>
                  <a:lnTo>
                    <a:pt x="883031" y="454278"/>
                  </a:lnTo>
                  <a:lnTo>
                    <a:pt x="887857" y="456184"/>
                  </a:lnTo>
                  <a:lnTo>
                    <a:pt x="893318" y="456184"/>
                  </a:lnTo>
                  <a:lnTo>
                    <a:pt x="899160" y="456184"/>
                  </a:lnTo>
                  <a:lnTo>
                    <a:pt x="937831" y="427154"/>
                  </a:lnTo>
                  <a:lnTo>
                    <a:pt x="952881" y="412368"/>
                  </a:lnTo>
                  <a:lnTo>
                    <a:pt x="952881" y="442975"/>
                  </a:lnTo>
                  <a:lnTo>
                    <a:pt x="922641" y="478813"/>
                  </a:lnTo>
                  <a:lnTo>
                    <a:pt x="893079" y="504412"/>
                  </a:lnTo>
                  <a:lnTo>
                    <a:pt x="864209" y="519771"/>
                  </a:lnTo>
                  <a:lnTo>
                    <a:pt x="836041" y="524890"/>
                  </a:lnTo>
                  <a:lnTo>
                    <a:pt x="823319" y="523744"/>
                  </a:lnTo>
                  <a:lnTo>
                    <a:pt x="786415" y="495446"/>
                  </a:lnTo>
                  <a:lnTo>
                    <a:pt x="776986" y="442975"/>
                  </a:lnTo>
                  <a:lnTo>
                    <a:pt x="742078" y="469626"/>
                  </a:lnTo>
                  <a:lnTo>
                    <a:pt x="693743" y="504019"/>
                  </a:lnTo>
                  <a:lnTo>
                    <a:pt x="649874" y="522096"/>
                  </a:lnTo>
                  <a:lnTo>
                    <a:pt x="617601" y="525526"/>
                  </a:lnTo>
                  <a:lnTo>
                    <a:pt x="592760" y="523309"/>
                  </a:lnTo>
                  <a:lnTo>
                    <a:pt x="549985" y="505541"/>
                  </a:lnTo>
                  <a:lnTo>
                    <a:pt x="517334" y="470844"/>
                  </a:lnTo>
                  <a:lnTo>
                    <a:pt x="500570" y="424172"/>
                  </a:lnTo>
                  <a:lnTo>
                    <a:pt x="498475" y="396621"/>
                  </a:lnTo>
                  <a:lnTo>
                    <a:pt x="499498" y="378932"/>
                  </a:lnTo>
                  <a:lnTo>
                    <a:pt x="514858" y="333248"/>
                  </a:lnTo>
                  <a:lnTo>
                    <a:pt x="545544" y="297164"/>
                  </a:lnTo>
                  <a:lnTo>
                    <a:pt x="592709" y="263271"/>
                  </a:lnTo>
                  <a:lnTo>
                    <a:pt x="666511" y="226964"/>
                  </a:lnTo>
                  <a:lnTo>
                    <a:pt x="717170" y="206138"/>
                  </a:lnTo>
                  <a:lnTo>
                    <a:pt x="776986" y="183514"/>
                  </a:lnTo>
                  <a:lnTo>
                    <a:pt x="776986" y="163956"/>
                  </a:lnTo>
                  <a:lnTo>
                    <a:pt x="771064" y="100822"/>
                  </a:lnTo>
                  <a:lnTo>
                    <a:pt x="753237" y="61213"/>
                  </a:lnTo>
                  <a:lnTo>
                    <a:pt x="705481" y="35139"/>
                  </a:lnTo>
                  <a:lnTo>
                    <a:pt x="684149" y="33400"/>
                  </a:lnTo>
                  <a:lnTo>
                    <a:pt x="667865" y="34547"/>
                  </a:lnTo>
                  <a:lnTo>
                    <a:pt x="629538" y="51942"/>
                  </a:lnTo>
                  <a:lnTo>
                    <a:pt x="608838" y="94487"/>
                  </a:lnTo>
                  <a:lnTo>
                    <a:pt x="609854" y="126237"/>
                  </a:lnTo>
                  <a:lnTo>
                    <a:pt x="609064" y="138094"/>
                  </a:lnTo>
                  <a:lnTo>
                    <a:pt x="582263" y="175259"/>
                  </a:lnTo>
                  <a:lnTo>
                    <a:pt x="563499" y="178688"/>
                  </a:lnTo>
                  <a:lnTo>
                    <a:pt x="553856" y="177788"/>
                  </a:lnTo>
                  <a:lnTo>
                    <a:pt x="520763" y="147669"/>
                  </a:lnTo>
                  <a:lnTo>
                    <a:pt x="517525" y="125729"/>
                  </a:lnTo>
                  <a:lnTo>
                    <a:pt x="520545" y="102681"/>
                  </a:lnTo>
                  <a:lnTo>
                    <a:pt x="544635" y="59489"/>
                  </a:lnTo>
                  <a:lnTo>
                    <a:pt x="592089" y="22181"/>
                  </a:lnTo>
                  <a:lnTo>
                    <a:pt x="659526" y="2472"/>
                  </a:lnTo>
                  <a:lnTo>
                    <a:pt x="700532" y="0"/>
                  </a:lnTo>
                  <a:close/>
                </a:path>
                <a:path w="953135" h="530860">
                  <a:moveTo>
                    <a:pt x="238633" y="0"/>
                  </a:moveTo>
                  <a:lnTo>
                    <a:pt x="305895" y="9794"/>
                  </a:lnTo>
                  <a:lnTo>
                    <a:pt x="359918" y="39115"/>
                  </a:lnTo>
                  <a:lnTo>
                    <a:pt x="395573" y="78930"/>
                  </a:lnTo>
                  <a:lnTo>
                    <a:pt x="407416" y="120268"/>
                  </a:lnTo>
                  <a:lnTo>
                    <a:pt x="406582" y="130097"/>
                  </a:lnTo>
                  <a:lnTo>
                    <a:pt x="378063" y="163401"/>
                  </a:lnTo>
                  <a:lnTo>
                    <a:pt x="356616" y="166624"/>
                  </a:lnTo>
                  <a:lnTo>
                    <a:pt x="341516" y="165336"/>
                  </a:lnTo>
                  <a:lnTo>
                    <a:pt x="308101" y="145923"/>
                  </a:lnTo>
                  <a:lnTo>
                    <a:pt x="295783" y="102235"/>
                  </a:lnTo>
                  <a:lnTo>
                    <a:pt x="293258" y="87018"/>
                  </a:lnTo>
                  <a:lnTo>
                    <a:pt x="273685" y="53086"/>
                  </a:lnTo>
                  <a:lnTo>
                    <a:pt x="236680" y="37726"/>
                  </a:lnTo>
                  <a:lnTo>
                    <a:pt x="220725" y="36702"/>
                  </a:lnTo>
                  <a:lnTo>
                    <a:pt x="194722" y="39227"/>
                  </a:lnTo>
                  <a:lnTo>
                    <a:pt x="150717" y="59420"/>
                  </a:lnTo>
                  <a:lnTo>
                    <a:pt x="113379" y="105999"/>
                  </a:lnTo>
                  <a:lnTo>
                    <a:pt x="91281" y="176726"/>
                  </a:lnTo>
                  <a:lnTo>
                    <a:pt x="88519" y="218566"/>
                  </a:lnTo>
                  <a:lnTo>
                    <a:pt x="91259" y="262024"/>
                  </a:lnTo>
                  <a:lnTo>
                    <a:pt x="99488" y="302863"/>
                  </a:lnTo>
                  <a:lnTo>
                    <a:pt x="113218" y="341082"/>
                  </a:lnTo>
                  <a:lnTo>
                    <a:pt x="132461" y="376681"/>
                  </a:lnTo>
                  <a:lnTo>
                    <a:pt x="156390" y="406665"/>
                  </a:lnTo>
                  <a:lnTo>
                    <a:pt x="215774" y="440868"/>
                  </a:lnTo>
                  <a:lnTo>
                    <a:pt x="251206" y="445135"/>
                  </a:lnTo>
                  <a:lnTo>
                    <a:pt x="277300" y="442849"/>
                  </a:lnTo>
                  <a:lnTo>
                    <a:pt x="325393" y="424561"/>
                  </a:lnTo>
                  <a:lnTo>
                    <a:pt x="362279" y="393436"/>
                  </a:lnTo>
                  <a:lnTo>
                    <a:pt x="391529" y="347854"/>
                  </a:lnTo>
                  <a:lnTo>
                    <a:pt x="405892" y="317373"/>
                  </a:lnTo>
                  <a:lnTo>
                    <a:pt x="421640" y="324992"/>
                  </a:lnTo>
                  <a:lnTo>
                    <a:pt x="409116" y="371590"/>
                  </a:lnTo>
                  <a:lnTo>
                    <a:pt x="391747" y="412495"/>
                  </a:lnTo>
                  <a:lnTo>
                    <a:pt x="369544" y="447686"/>
                  </a:lnTo>
                  <a:lnTo>
                    <a:pt x="342519" y="477138"/>
                  </a:lnTo>
                  <a:lnTo>
                    <a:pt x="312207" y="500455"/>
                  </a:lnTo>
                  <a:lnTo>
                    <a:pt x="246917" y="527038"/>
                  </a:lnTo>
                  <a:lnTo>
                    <a:pt x="211962" y="530351"/>
                  </a:lnTo>
                  <a:lnTo>
                    <a:pt x="170689" y="525895"/>
                  </a:lnTo>
                  <a:lnTo>
                    <a:pt x="132191" y="512508"/>
                  </a:lnTo>
                  <a:lnTo>
                    <a:pt x="96430" y="490168"/>
                  </a:lnTo>
                  <a:lnTo>
                    <a:pt x="63373" y="458850"/>
                  </a:lnTo>
                  <a:lnTo>
                    <a:pt x="35629" y="419915"/>
                  </a:lnTo>
                  <a:lnTo>
                    <a:pt x="15827" y="374729"/>
                  </a:lnTo>
                  <a:lnTo>
                    <a:pt x="3954" y="323280"/>
                  </a:lnTo>
                  <a:lnTo>
                    <a:pt x="0" y="265556"/>
                  </a:lnTo>
                  <a:lnTo>
                    <a:pt x="4383" y="209286"/>
                  </a:lnTo>
                  <a:lnTo>
                    <a:pt x="17541" y="158575"/>
                  </a:lnTo>
                  <a:lnTo>
                    <a:pt x="39487" y="113412"/>
                  </a:lnTo>
                  <a:lnTo>
                    <a:pt x="70231" y="73787"/>
                  </a:lnTo>
                  <a:lnTo>
                    <a:pt x="107045" y="41523"/>
                  </a:lnTo>
                  <a:lnTo>
                    <a:pt x="147383" y="18462"/>
                  </a:lnTo>
                  <a:lnTo>
                    <a:pt x="191246" y="4617"/>
                  </a:lnTo>
                  <a:lnTo>
                    <a:pt x="238633" y="0"/>
                  </a:lnTo>
                  <a:close/>
                </a:path>
              </a:pathLst>
            </a:custGeom>
            <a:ln w="182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06288" y="1637283"/>
              <a:ext cx="1381252" cy="805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2855" y="1819655"/>
            <a:ext cx="7741920" cy="2941320"/>
            <a:chOff x="752855" y="1819655"/>
            <a:chExt cx="7741920" cy="29413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1840991"/>
              <a:ext cx="7720583" cy="2919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1819655"/>
              <a:ext cx="7714488" cy="2913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8427" y="2302998"/>
            <a:ext cx="6375400" cy="2040889"/>
            <a:chOff x="1138427" y="2302998"/>
            <a:chExt cx="6375400" cy="20408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9" y="2337816"/>
              <a:ext cx="6339840" cy="2005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427" y="2302998"/>
              <a:ext cx="6332982" cy="1998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88681" y="1934222"/>
            <a:ext cx="6810375" cy="2625725"/>
            <a:chOff x="1288681" y="1934222"/>
            <a:chExt cx="6810375" cy="26257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2" y="1972056"/>
              <a:ext cx="6775704" cy="25877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8681" y="1934222"/>
              <a:ext cx="6770011" cy="2579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2" y="2557272"/>
              <a:ext cx="6571488" cy="2087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2540507"/>
              <a:ext cx="6552438" cy="20701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5400" y="2540507"/>
              <a:ext cx="6552565" cy="2070735"/>
            </a:xfrm>
            <a:custGeom>
              <a:avLst/>
              <a:gdLst/>
              <a:ahLst/>
              <a:cxnLst/>
              <a:rect l="l" t="t" r="r" b="b"/>
              <a:pathLst>
                <a:path w="6552565" h="2070735">
                  <a:moveTo>
                    <a:pt x="5738622" y="1806828"/>
                  </a:moveTo>
                  <a:lnTo>
                    <a:pt x="5782436" y="1835022"/>
                  </a:lnTo>
                  <a:lnTo>
                    <a:pt x="5795422" y="1874551"/>
                  </a:lnTo>
                  <a:lnTo>
                    <a:pt x="5799455" y="1924177"/>
                  </a:lnTo>
                  <a:lnTo>
                    <a:pt x="5798050" y="1950846"/>
                  </a:lnTo>
                  <a:lnTo>
                    <a:pt x="5788525" y="1999614"/>
                  </a:lnTo>
                  <a:lnTo>
                    <a:pt x="5770693" y="2040717"/>
                  </a:lnTo>
                  <a:lnTo>
                    <a:pt x="5736082" y="2069845"/>
                  </a:lnTo>
                  <a:lnTo>
                    <a:pt x="5723647" y="2070181"/>
                  </a:lnTo>
                  <a:lnTo>
                    <a:pt x="5712237" y="2065480"/>
                  </a:lnTo>
                  <a:lnTo>
                    <a:pt x="5684678" y="2022538"/>
                  </a:lnTo>
                  <a:lnTo>
                    <a:pt x="5676106" y="1978151"/>
                  </a:lnTo>
                  <a:lnTo>
                    <a:pt x="5675249" y="1952243"/>
                  </a:lnTo>
                  <a:lnTo>
                    <a:pt x="5676653" y="1925361"/>
                  </a:lnTo>
                  <a:lnTo>
                    <a:pt x="5686178" y="1876645"/>
                  </a:lnTo>
                  <a:lnTo>
                    <a:pt x="5704064" y="1836118"/>
                  </a:lnTo>
                  <a:lnTo>
                    <a:pt x="5738622" y="1806828"/>
                  </a:lnTo>
                  <a:close/>
                </a:path>
                <a:path w="6552565" h="2070735">
                  <a:moveTo>
                    <a:pt x="2324735" y="1536699"/>
                  </a:moveTo>
                  <a:lnTo>
                    <a:pt x="2284255" y="1560282"/>
                  </a:lnTo>
                  <a:lnTo>
                    <a:pt x="2251598" y="1580006"/>
                  </a:lnTo>
                  <a:lnTo>
                    <a:pt x="2209800" y="1608073"/>
                  </a:lnTo>
                  <a:lnTo>
                    <a:pt x="2169271" y="1645062"/>
                  </a:lnTo>
                  <a:lnTo>
                    <a:pt x="2141601" y="1683765"/>
                  </a:lnTo>
                  <a:lnTo>
                    <a:pt x="2125233" y="1725088"/>
                  </a:lnTo>
                  <a:lnTo>
                    <a:pt x="2118487" y="1770506"/>
                  </a:lnTo>
                  <a:lnTo>
                    <a:pt x="2118824" y="1799300"/>
                  </a:lnTo>
                  <a:lnTo>
                    <a:pt x="2129024" y="1849695"/>
                  </a:lnTo>
                  <a:lnTo>
                    <a:pt x="2151008" y="1889388"/>
                  </a:lnTo>
                  <a:lnTo>
                    <a:pt x="2193925" y="1914016"/>
                  </a:lnTo>
                  <a:lnTo>
                    <a:pt x="2217612" y="1909911"/>
                  </a:lnTo>
                  <a:lnTo>
                    <a:pt x="2276703" y="1870029"/>
                  </a:lnTo>
                  <a:lnTo>
                    <a:pt x="2312035" y="1834133"/>
                  </a:lnTo>
                  <a:lnTo>
                    <a:pt x="2314184" y="1784541"/>
                  </a:lnTo>
                  <a:lnTo>
                    <a:pt x="2316315" y="1734951"/>
                  </a:lnTo>
                  <a:lnTo>
                    <a:pt x="2318432" y="1685369"/>
                  </a:lnTo>
                  <a:lnTo>
                    <a:pt x="2320539" y="1635797"/>
                  </a:lnTo>
                  <a:lnTo>
                    <a:pt x="2322638" y="1586239"/>
                  </a:lnTo>
                  <a:lnTo>
                    <a:pt x="2324735" y="1536699"/>
                  </a:lnTo>
                  <a:close/>
                </a:path>
                <a:path w="6552565" h="2070735">
                  <a:moveTo>
                    <a:pt x="5736844" y="634491"/>
                  </a:moveTo>
                  <a:lnTo>
                    <a:pt x="5693425" y="667035"/>
                  </a:lnTo>
                  <a:lnTo>
                    <a:pt x="5654294" y="735964"/>
                  </a:lnTo>
                  <a:lnTo>
                    <a:pt x="5640622" y="772646"/>
                  </a:lnTo>
                  <a:lnTo>
                    <a:pt x="5629322" y="813345"/>
                  </a:lnTo>
                  <a:lnTo>
                    <a:pt x="5620388" y="858055"/>
                  </a:lnTo>
                  <a:lnTo>
                    <a:pt x="5613812" y="906770"/>
                  </a:lnTo>
                  <a:lnTo>
                    <a:pt x="5609590" y="959484"/>
                  </a:lnTo>
                  <a:lnTo>
                    <a:pt x="5656513" y="945985"/>
                  </a:lnTo>
                  <a:lnTo>
                    <a:pt x="5703407" y="932321"/>
                  </a:lnTo>
                  <a:lnTo>
                    <a:pt x="5750270" y="918510"/>
                  </a:lnTo>
                  <a:lnTo>
                    <a:pt x="5797102" y="904572"/>
                  </a:lnTo>
                  <a:lnTo>
                    <a:pt x="5843905" y="890524"/>
                  </a:lnTo>
                  <a:lnTo>
                    <a:pt x="5842545" y="842442"/>
                  </a:lnTo>
                  <a:lnTo>
                    <a:pt x="5840364" y="802386"/>
                  </a:lnTo>
                  <a:lnTo>
                    <a:pt x="5833491" y="746251"/>
                  </a:lnTo>
                  <a:lnTo>
                    <a:pt x="5816965" y="692054"/>
                  </a:lnTo>
                  <a:lnTo>
                    <a:pt x="5793485" y="654430"/>
                  </a:lnTo>
                  <a:lnTo>
                    <a:pt x="5751534" y="632231"/>
                  </a:lnTo>
                  <a:lnTo>
                    <a:pt x="5736844" y="634491"/>
                  </a:lnTo>
                  <a:close/>
                </a:path>
                <a:path w="6552565" h="2070735">
                  <a:moveTo>
                    <a:pt x="4881880" y="867790"/>
                  </a:moveTo>
                  <a:lnTo>
                    <a:pt x="4834937" y="901287"/>
                  </a:lnTo>
                  <a:lnTo>
                    <a:pt x="4813032" y="933834"/>
                  </a:lnTo>
                  <a:lnTo>
                    <a:pt x="4792091" y="976883"/>
                  </a:lnTo>
                  <a:lnTo>
                    <a:pt x="4777737" y="1014867"/>
                  </a:lnTo>
                  <a:lnTo>
                    <a:pt x="4765371" y="1056648"/>
                  </a:lnTo>
                  <a:lnTo>
                    <a:pt x="4754991" y="1102227"/>
                  </a:lnTo>
                  <a:lnTo>
                    <a:pt x="4746596" y="1151607"/>
                  </a:lnTo>
                  <a:lnTo>
                    <a:pt x="4740182" y="1204791"/>
                  </a:lnTo>
                  <a:lnTo>
                    <a:pt x="4735747" y="1261780"/>
                  </a:lnTo>
                  <a:lnTo>
                    <a:pt x="4733290" y="1322577"/>
                  </a:lnTo>
                  <a:lnTo>
                    <a:pt x="4732878" y="1383631"/>
                  </a:lnTo>
                  <a:lnTo>
                    <a:pt x="4734583" y="1440084"/>
                  </a:lnTo>
                  <a:lnTo>
                    <a:pt x="4738408" y="1491938"/>
                  </a:lnTo>
                  <a:lnTo>
                    <a:pt x="4744354" y="1539196"/>
                  </a:lnTo>
                  <a:lnTo>
                    <a:pt x="4752425" y="1581859"/>
                  </a:lnTo>
                  <a:lnTo>
                    <a:pt x="4762621" y="1619931"/>
                  </a:lnTo>
                  <a:lnTo>
                    <a:pt x="4799458" y="1700716"/>
                  </a:lnTo>
                  <a:lnTo>
                    <a:pt x="4825603" y="1733041"/>
                  </a:lnTo>
                  <a:lnTo>
                    <a:pt x="4883023" y="1752472"/>
                  </a:lnTo>
                  <a:lnTo>
                    <a:pt x="4908645" y="1741465"/>
                  </a:lnTo>
                  <a:lnTo>
                    <a:pt x="4934077" y="1717754"/>
                  </a:lnTo>
                  <a:lnTo>
                    <a:pt x="4959318" y="1681303"/>
                  </a:lnTo>
                  <a:lnTo>
                    <a:pt x="4984369" y="1632077"/>
                  </a:lnTo>
                  <a:lnTo>
                    <a:pt x="4985435" y="1579156"/>
                  </a:lnTo>
                  <a:lnTo>
                    <a:pt x="4986502" y="1526235"/>
                  </a:lnTo>
                  <a:lnTo>
                    <a:pt x="4993970" y="1155788"/>
                  </a:lnTo>
                  <a:lnTo>
                    <a:pt x="4995037" y="1102867"/>
                  </a:lnTo>
                  <a:lnTo>
                    <a:pt x="4989766" y="1031684"/>
                  </a:lnTo>
                  <a:lnTo>
                    <a:pt x="4977638" y="968882"/>
                  </a:lnTo>
                  <a:lnTo>
                    <a:pt x="4959223" y="918908"/>
                  </a:lnTo>
                  <a:lnTo>
                    <a:pt x="4935093" y="885697"/>
                  </a:lnTo>
                  <a:lnTo>
                    <a:pt x="4895052" y="866409"/>
                  </a:lnTo>
                  <a:lnTo>
                    <a:pt x="4881880" y="867790"/>
                  </a:lnTo>
                  <a:close/>
                </a:path>
                <a:path w="6552565" h="2070735">
                  <a:moveTo>
                    <a:pt x="5997448" y="498347"/>
                  </a:moveTo>
                  <a:lnTo>
                    <a:pt x="6041356" y="483514"/>
                  </a:lnTo>
                  <a:lnTo>
                    <a:pt x="6085252" y="468550"/>
                  </a:lnTo>
                  <a:lnTo>
                    <a:pt x="6129125" y="453467"/>
                  </a:lnTo>
                  <a:lnTo>
                    <a:pt x="6172961" y="438276"/>
                  </a:lnTo>
                  <a:lnTo>
                    <a:pt x="6172735" y="487984"/>
                  </a:lnTo>
                  <a:lnTo>
                    <a:pt x="6172510" y="537692"/>
                  </a:lnTo>
                  <a:lnTo>
                    <a:pt x="6172289" y="587401"/>
                  </a:lnTo>
                  <a:lnTo>
                    <a:pt x="6172069" y="637110"/>
                  </a:lnTo>
                  <a:lnTo>
                    <a:pt x="6171851" y="686820"/>
                  </a:lnTo>
                  <a:lnTo>
                    <a:pt x="6171635" y="736531"/>
                  </a:lnTo>
                  <a:lnTo>
                    <a:pt x="6171418" y="786244"/>
                  </a:lnTo>
                  <a:lnTo>
                    <a:pt x="6171203" y="835958"/>
                  </a:lnTo>
                  <a:lnTo>
                    <a:pt x="6170986" y="885674"/>
                  </a:lnTo>
                  <a:lnTo>
                    <a:pt x="6170770" y="935392"/>
                  </a:lnTo>
                  <a:lnTo>
                    <a:pt x="6170552" y="985112"/>
                  </a:lnTo>
                  <a:lnTo>
                    <a:pt x="6170332" y="1034835"/>
                  </a:lnTo>
                  <a:lnTo>
                    <a:pt x="6170111" y="1084561"/>
                  </a:lnTo>
                  <a:lnTo>
                    <a:pt x="6169886" y="1134289"/>
                  </a:lnTo>
                  <a:lnTo>
                    <a:pt x="6169659" y="1184020"/>
                  </a:lnTo>
                  <a:lnTo>
                    <a:pt x="6170850" y="1254718"/>
                  </a:lnTo>
                  <a:lnTo>
                    <a:pt x="6175184" y="1311163"/>
                  </a:lnTo>
                  <a:lnTo>
                    <a:pt x="6182661" y="1353345"/>
                  </a:lnTo>
                  <a:lnTo>
                    <a:pt x="6206116" y="1398797"/>
                  </a:lnTo>
                  <a:lnTo>
                    <a:pt x="6235644" y="1414506"/>
                  </a:lnTo>
                  <a:lnTo>
                    <a:pt x="6252336" y="1412620"/>
                  </a:lnTo>
                  <a:lnTo>
                    <a:pt x="6291538" y="1382510"/>
                  </a:lnTo>
                  <a:lnTo>
                    <a:pt x="6321946" y="1338673"/>
                  </a:lnTo>
                  <a:lnTo>
                    <a:pt x="6357709" y="1264517"/>
                  </a:lnTo>
                  <a:lnTo>
                    <a:pt x="6377685" y="1215389"/>
                  </a:lnTo>
                  <a:lnTo>
                    <a:pt x="6377773" y="1166268"/>
                  </a:lnTo>
                  <a:lnTo>
                    <a:pt x="6377862" y="1117142"/>
                  </a:lnTo>
                  <a:lnTo>
                    <a:pt x="6377951" y="1068013"/>
                  </a:lnTo>
                  <a:lnTo>
                    <a:pt x="6378041" y="1018882"/>
                  </a:lnTo>
                  <a:lnTo>
                    <a:pt x="6378132" y="969749"/>
                  </a:lnTo>
                  <a:lnTo>
                    <a:pt x="6378226" y="920615"/>
                  </a:lnTo>
                  <a:lnTo>
                    <a:pt x="6378321" y="871481"/>
                  </a:lnTo>
                  <a:lnTo>
                    <a:pt x="6378418" y="822347"/>
                  </a:lnTo>
                  <a:lnTo>
                    <a:pt x="6378519" y="773214"/>
                  </a:lnTo>
                  <a:lnTo>
                    <a:pt x="6378623" y="724083"/>
                  </a:lnTo>
                  <a:lnTo>
                    <a:pt x="6378730" y="674954"/>
                  </a:lnTo>
                  <a:lnTo>
                    <a:pt x="6378840" y="625828"/>
                  </a:lnTo>
                  <a:lnTo>
                    <a:pt x="6378956" y="576706"/>
                  </a:lnTo>
                  <a:lnTo>
                    <a:pt x="6378074" y="532937"/>
                  </a:lnTo>
                  <a:lnTo>
                    <a:pt x="6370454" y="470783"/>
                  </a:lnTo>
                  <a:lnTo>
                    <a:pt x="6339855" y="434943"/>
                  </a:lnTo>
                  <a:lnTo>
                    <a:pt x="6321692" y="434300"/>
                  </a:lnTo>
                  <a:lnTo>
                    <a:pt x="6299327" y="439038"/>
                  </a:lnTo>
                  <a:lnTo>
                    <a:pt x="6299328" y="427704"/>
                  </a:lnTo>
                  <a:lnTo>
                    <a:pt x="6299342" y="416369"/>
                  </a:lnTo>
                  <a:lnTo>
                    <a:pt x="6299380" y="405034"/>
                  </a:lnTo>
                  <a:lnTo>
                    <a:pt x="6299454" y="393700"/>
                  </a:lnTo>
                  <a:lnTo>
                    <a:pt x="6341840" y="378561"/>
                  </a:lnTo>
                  <a:lnTo>
                    <a:pt x="6384226" y="363267"/>
                  </a:lnTo>
                  <a:lnTo>
                    <a:pt x="6426612" y="347854"/>
                  </a:lnTo>
                  <a:lnTo>
                    <a:pt x="6468999" y="332358"/>
                  </a:lnTo>
                  <a:lnTo>
                    <a:pt x="6468944" y="381373"/>
                  </a:lnTo>
                  <a:lnTo>
                    <a:pt x="6468890" y="430391"/>
                  </a:lnTo>
                  <a:lnTo>
                    <a:pt x="6468835" y="479412"/>
                  </a:lnTo>
                  <a:lnTo>
                    <a:pt x="6468781" y="528435"/>
                  </a:lnTo>
                  <a:lnTo>
                    <a:pt x="6468726" y="577460"/>
                  </a:lnTo>
                  <a:lnTo>
                    <a:pt x="6468672" y="626486"/>
                  </a:lnTo>
                  <a:lnTo>
                    <a:pt x="6468617" y="675513"/>
                  </a:lnTo>
                  <a:lnTo>
                    <a:pt x="6468563" y="724539"/>
                  </a:lnTo>
                  <a:lnTo>
                    <a:pt x="6468509" y="773565"/>
                  </a:lnTo>
                  <a:lnTo>
                    <a:pt x="6468454" y="822590"/>
                  </a:lnTo>
                  <a:lnTo>
                    <a:pt x="6468400" y="871613"/>
                  </a:lnTo>
                  <a:lnTo>
                    <a:pt x="6468345" y="920634"/>
                  </a:lnTo>
                  <a:lnTo>
                    <a:pt x="6468291" y="969652"/>
                  </a:lnTo>
                  <a:lnTo>
                    <a:pt x="6468236" y="1018666"/>
                  </a:lnTo>
                  <a:lnTo>
                    <a:pt x="6468341" y="1091147"/>
                  </a:lnTo>
                  <a:lnTo>
                    <a:pt x="6468799" y="1151307"/>
                  </a:lnTo>
                  <a:lnTo>
                    <a:pt x="6469599" y="1199142"/>
                  </a:lnTo>
                  <a:lnTo>
                    <a:pt x="6472174" y="1257808"/>
                  </a:lnTo>
                  <a:lnTo>
                    <a:pt x="6481067" y="1305956"/>
                  </a:lnTo>
                  <a:lnTo>
                    <a:pt x="6500524" y="1326387"/>
                  </a:lnTo>
                  <a:lnTo>
                    <a:pt x="6506336" y="1325625"/>
                  </a:lnTo>
                  <a:lnTo>
                    <a:pt x="6515153" y="1321554"/>
                  </a:lnTo>
                  <a:lnTo>
                    <a:pt x="6524482" y="1314672"/>
                  </a:lnTo>
                  <a:lnTo>
                    <a:pt x="6534358" y="1304980"/>
                  </a:lnTo>
                  <a:lnTo>
                    <a:pt x="6544818" y="1292478"/>
                  </a:lnTo>
                  <a:lnTo>
                    <a:pt x="6546723" y="1302692"/>
                  </a:lnTo>
                  <a:lnTo>
                    <a:pt x="6548628" y="1312941"/>
                  </a:lnTo>
                  <a:lnTo>
                    <a:pt x="6550533" y="1323214"/>
                  </a:lnTo>
                  <a:lnTo>
                    <a:pt x="6552438" y="1333499"/>
                  </a:lnTo>
                  <a:lnTo>
                    <a:pt x="6522398" y="1370929"/>
                  </a:lnTo>
                  <a:lnTo>
                    <a:pt x="6492323" y="1408236"/>
                  </a:lnTo>
                  <a:lnTo>
                    <a:pt x="6462205" y="1445422"/>
                  </a:lnTo>
                  <a:lnTo>
                    <a:pt x="6432037" y="1482486"/>
                  </a:lnTo>
                  <a:lnTo>
                    <a:pt x="6401816" y="1519427"/>
                  </a:lnTo>
                  <a:lnTo>
                    <a:pt x="6395624" y="1521257"/>
                  </a:lnTo>
                  <a:lnTo>
                    <a:pt x="6389433" y="1523110"/>
                  </a:lnTo>
                  <a:lnTo>
                    <a:pt x="6383242" y="1524964"/>
                  </a:lnTo>
                  <a:lnTo>
                    <a:pt x="6377051" y="1526793"/>
                  </a:lnTo>
                  <a:lnTo>
                    <a:pt x="6377128" y="1479017"/>
                  </a:lnTo>
                  <a:lnTo>
                    <a:pt x="6377211" y="1431247"/>
                  </a:lnTo>
                  <a:lnTo>
                    <a:pt x="6377307" y="1383489"/>
                  </a:lnTo>
                  <a:lnTo>
                    <a:pt x="6377420" y="1335749"/>
                  </a:lnTo>
                  <a:lnTo>
                    <a:pt x="6377558" y="1288033"/>
                  </a:lnTo>
                  <a:lnTo>
                    <a:pt x="6352719" y="1353749"/>
                  </a:lnTo>
                  <a:lnTo>
                    <a:pt x="6330331" y="1409322"/>
                  </a:lnTo>
                  <a:lnTo>
                    <a:pt x="6310405" y="1454756"/>
                  </a:lnTo>
                  <a:lnTo>
                    <a:pt x="6292954" y="1490059"/>
                  </a:lnTo>
                  <a:lnTo>
                    <a:pt x="6260534" y="1537833"/>
                  </a:lnTo>
                  <a:lnTo>
                    <a:pt x="6224287" y="1568261"/>
                  </a:lnTo>
                  <a:lnTo>
                    <a:pt x="6184927" y="1578477"/>
                  </a:lnTo>
                  <a:lnTo>
                    <a:pt x="6165786" y="1573704"/>
                  </a:lnTo>
                  <a:lnTo>
                    <a:pt x="6131814" y="1542668"/>
                  </a:lnTo>
                  <a:lnTo>
                    <a:pt x="6105715" y="1488297"/>
                  </a:lnTo>
                  <a:lnTo>
                    <a:pt x="6089142" y="1415922"/>
                  </a:lnTo>
                  <a:lnTo>
                    <a:pt x="6081812" y="1339182"/>
                  </a:lnTo>
                  <a:lnTo>
                    <a:pt x="6079641" y="1291957"/>
                  </a:lnTo>
                  <a:lnTo>
                    <a:pt x="6078482" y="1238838"/>
                  </a:lnTo>
                  <a:lnTo>
                    <a:pt x="6078347" y="1179829"/>
                  </a:lnTo>
                  <a:lnTo>
                    <a:pt x="6078613" y="1130338"/>
                  </a:lnTo>
                  <a:lnTo>
                    <a:pt x="6078880" y="1080846"/>
                  </a:lnTo>
                  <a:lnTo>
                    <a:pt x="6080747" y="734402"/>
                  </a:lnTo>
                  <a:lnTo>
                    <a:pt x="6081014" y="684911"/>
                  </a:lnTo>
                  <a:lnTo>
                    <a:pt x="6079521" y="618998"/>
                  </a:lnTo>
                  <a:lnTo>
                    <a:pt x="6074029" y="578612"/>
                  </a:lnTo>
                  <a:lnTo>
                    <a:pt x="6051550" y="539750"/>
                  </a:lnTo>
                  <a:lnTo>
                    <a:pt x="6030468" y="534908"/>
                  </a:lnTo>
                  <a:lnTo>
                    <a:pt x="6015366" y="537303"/>
                  </a:lnTo>
                  <a:lnTo>
                    <a:pt x="5997194" y="542925"/>
                  </a:lnTo>
                  <a:lnTo>
                    <a:pt x="5997215" y="531780"/>
                  </a:lnTo>
                  <a:lnTo>
                    <a:pt x="5997273" y="520636"/>
                  </a:lnTo>
                  <a:lnTo>
                    <a:pt x="5997354" y="509492"/>
                  </a:lnTo>
                  <a:lnTo>
                    <a:pt x="5997448" y="498347"/>
                  </a:lnTo>
                  <a:close/>
                </a:path>
                <a:path w="6552565" h="2070735">
                  <a:moveTo>
                    <a:pt x="2530221" y="1211452"/>
                  </a:moveTo>
                  <a:lnTo>
                    <a:pt x="2576395" y="1208575"/>
                  </a:lnTo>
                  <a:lnTo>
                    <a:pt x="2622534" y="1205483"/>
                  </a:lnTo>
                  <a:lnTo>
                    <a:pt x="2668649" y="1202201"/>
                  </a:lnTo>
                  <a:lnTo>
                    <a:pt x="2714752" y="1198752"/>
                  </a:lnTo>
                  <a:lnTo>
                    <a:pt x="2712636" y="1248421"/>
                  </a:lnTo>
                  <a:lnTo>
                    <a:pt x="2710515" y="1298090"/>
                  </a:lnTo>
                  <a:lnTo>
                    <a:pt x="2708390" y="1347758"/>
                  </a:lnTo>
                  <a:lnTo>
                    <a:pt x="2706262" y="1397427"/>
                  </a:lnTo>
                  <a:lnTo>
                    <a:pt x="2704133" y="1447095"/>
                  </a:lnTo>
                  <a:lnTo>
                    <a:pt x="2702002" y="1496764"/>
                  </a:lnTo>
                  <a:lnTo>
                    <a:pt x="2699873" y="1546432"/>
                  </a:lnTo>
                  <a:lnTo>
                    <a:pt x="2697745" y="1596101"/>
                  </a:lnTo>
                  <a:lnTo>
                    <a:pt x="2695620" y="1645769"/>
                  </a:lnTo>
                  <a:lnTo>
                    <a:pt x="2693499" y="1695438"/>
                  </a:lnTo>
                  <a:lnTo>
                    <a:pt x="2691384" y="1745106"/>
                  </a:lnTo>
                  <a:lnTo>
                    <a:pt x="2690790" y="1797202"/>
                  </a:lnTo>
                  <a:lnTo>
                    <a:pt x="2693781" y="1839547"/>
                  </a:lnTo>
                  <a:lnTo>
                    <a:pt x="2710561" y="1894839"/>
                  </a:lnTo>
                  <a:lnTo>
                    <a:pt x="2737548" y="1921763"/>
                  </a:lnTo>
                  <a:lnTo>
                    <a:pt x="2770632" y="1930780"/>
                  </a:lnTo>
                  <a:lnTo>
                    <a:pt x="2783415" y="1929255"/>
                  </a:lnTo>
                  <a:lnTo>
                    <a:pt x="2827528" y="1906269"/>
                  </a:lnTo>
                  <a:lnTo>
                    <a:pt x="2863262" y="1870154"/>
                  </a:lnTo>
                  <a:lnTo>
                    <a:pt x="2905760" y="1811273"/>
                  </a:lnTo>
                  <a:lnTo>
                    <a:pt x="2907961" y="1758568"/>
                  </a:lnTo>
                  <a:lnTo>
                    <a:pt x="2910162" y="1705863"/>
                  </a:lnTo>
                  <a:lnTo>
                    <a:pt x="2923370" y="1389633"/>
                  </a:lnTo>
                  <a:lnTo>
                    <a:pt x="2925572" y="1336928"/>
                  </a:lnTo>
                  <a:lnTo>
                    <a:pt x="2924032" y="1277588"/>
                  </a:lnTo>
                  <a:lnTo>
                    <a:pt x="2903368" y="1231909"/>
                  </a:lnTo>
                  <a:lnTo>
                    <a:pt x="2846451" y="1221104"/>
                  </a:lnTo>
                  <a:lnTo>
                    <a:pt x="2846830" y="1212722"/>
                  </a:lnTo>
                  <a:lnTo>
                    <a:pt x="2847197" y="1204340"/>
                  </a:lnTo>
                  <a:lnTo>
                    <a:pt x="2847540" y="1195958"/>
                  </a:lnTo>
                  <a:lnTo>
                    <a:pt x="2847848" y="1187577"/>
                  </a:lnTo>
                  <a:lnTo>
                    <a:pt x="2892593" y="1183536"/>
                  </a:lnTo>
                  <a:lnTo>
                    <a:pt x="2937303" y="1179258"/>
                  </a:lnTo>
                  <a:lnTo>
                    <a:pt x="2981989" y="1174789"/>
                  </a:lnTo>
                  <a:lnTo>
                    <a:pt x="3026664" y="1170177"/>
                  </a:lnTo>
                  <a:lnTo>
                    <a:pt x="3024564" y="1221460"/>
                  </a:lnTo>
                  <a:lnTo>
                    <a:pt x="3022458" y="1272742"/>
                  </a:lnTo>
                  <a:lnTo>
                    <a:pt x="3020346" y="1324022"/>
                  </a:lnTo>
                  <a:lnTo>
                    <a:pt x="3018229" y="1375300"/>
                  </a:lnTo>
                  <a:lnTo>
                    <a:pt x="3016107" y="1426575"/>
                  </a:lnTo>
                  <a:lnTo>
                    <a:pt x="3013981" y="1477846"/>
                  </a:lnTo>
                  <a:lnTo>
                    <a:pt x="3011852" y="1529112"/>
                  </a:lnTo>
                  <a:lnTo>
                    <a:pt x="3009721" y="1580373"/>
                  </a:lnTo>
                  <a:lnTo>
                    <a:pt x="3007588" y="1631628"/>
                  </a:lnTo>
                  <a:lnTo>
                    <a:pt x="3005454" y="1682877"/>
                  </a:lnTo>
                  <a:lnTo>
                    <a:pt x="3002976" y="1749244"/>
                  </a:lnTo>
                  <a:lnTo>
                    <a:pt x="3001629" y="1801288"/>
                  </a:lnTo>
                  <a:lnTo>
                    <a:pt x="3001400" y="1839021"/>
                  </a:lnTo>
                  <a:lnTo>
                    <a:pt x="3002279" y="1862454"/>
                  </a:lnTo>
                  <a:lnTo>
                    <a:pt x="3010120" y="1900299"/>
                  </a:lnTo>
                  <a:lnTo>
                    <a:pt x="3027299" y="1920620"/>
                  </a:lnTo>
                  <a:lnTo>
                    <a:pt x="3035680" y="1920366"/>
                  </a:lnTo>
                  <a:lnTo>
                    <a:pt x="3044872" y="1919174"/>
                  </a:lnTo>
                  <a:lnTo>
                    <a:pt x="3054730" y="1915969"/>
                  </a:lnTo>
                  <a:lnTo>
                    <a:pt x="3065256" y="1910740"/>
                  </a:lnTo>
                  <a:lnTo>
                    <a:pt x="3076448" y="1903475"/>
                  </a:lnTo>
                  <a:lnTo>
                    <a:pt x="3078142" y="1911592"/>
                  </a:lnTo>
                  <a:lnTo>
                    <a:pt x="3079813" y="1919732"/>
                  </a:lnTo>
                  <a:lnTo>
                    <a:pt x="3081484" y="1927871"/>
                  </a:lnTo>
                  <a:lnTo>
                    <a:pt x="3083179" y="1935987"/>
                  </a:lnTo>
                  <a:lnTo>
                    <a:pt x="3042884" y="1963102"/>
                  </a:lnTo>
                  <a:lnTo>
                    <a:pt x="3002565" y="1989931"/>
                  </a:lnTo>
                  <a:lnTo>
                    <a:pt x="2962199" y="2016426"/>
                  </a:lnTo>
                  <a:lnTo>
                    <a:pt x="2921762" y="2042540"/>
                  </a:lnTo>
                  <a:lnTo>
                    <a:pt x="2915358" y="2042540"/>
                  </a:lnTo>
                  <a:lnTo>
                    <a:pt x="2908919" y="2042540"/>
                  </a:lnTo>
                  <a:lnTo>
                    <a:pt x="2902456" y="2042540"/>
                  </a:lnTo>
                  <a:lnTo>
                    <a:pt x="2895980" y="2042540"/>
                  </a:lnTo>
                  <a:lnTo>
                    <a:pt x="2897866" y="1998229"/>
                  </a:lnTo>
                  <a:lnTo>
                    <a:pt x="2899727" y="1953895"/>
                  </a:lnTo>
                  <a:lnTo>
                    <a:pt x="2901588" y="1909560"/>
                  </a:lnTo>
                  <a:lnTo>
                    <a:pt x="2903474" y="1865248"/>
                  </a:lnTo>
                  <a:lnTo>
                    <a:pt x="2869493" y="1918477"/>
                  </a:lnTo>
                  <a:lnTo>
                    <a:pt x="2839942" y="1960657"/>
                  </a:lnTo>
                  <a:lnTo>
                    <a:pt x="2814820" y="1991836"/>
                  </a:lnTo>
                  <a:lnTo>
                    <a:pt x="2775575" y="2024921"/>
                  </a:lnTo>
                  <a:lnTo>
                    <a:pt x="2737423" y="2039260"/>
                  </a:lnTo>
                  <a:lnTo>
                    <a:pt x="2717800" y="2040762"/>
                  </a:lnTo>
                  <a:lnTo>
                    <a:pt x="2696575" y="2037889"/>
                  </a:lnTo>
                  <a:lnTo>
                    <a:pt x="2659221" y="2017331"/>
                  </a:lnTo>
                  <a:lnTo>
                    <a:pt x="2628967" y="1978358"/>
                  </a:lnTo>
                  <a:lnTo>
                    <a:pt x="2608671" y="1927304"/>
                  </a:lnTo>
                  <a:lnTo>
                    <a:pt x="2598257" y="1863562"/>
                  </a:lnTo>
                  <a:lnTo>
                    <a:pt x="2596038" y="1823084"/>
                  </a:lnTo>
                  <a:lnTo>
                    <a:pt x="2595677" y="1776225"/>
                  </a:lnTo>
                  <a:lnTo>
                    <a:pt x="2597150" y="1723008"/>
                  </a:lnTo>
                  <a:lnTo>
                    <a:pt x="2599374" y="1671519"/>
                  </a:lnTo>
                  <a:lnTo>
                    <a:pt x="2601587" y="1620030"/>
                  </a:lnTo>
                  <a:lnTo>
                    <a:pt x="2603794" y="1568540"/>
                  </a:lnTo>
                  <a:lnTo>
                    <a:pt x="2605999" y="1517051"/>
                  </a:lnTo>
                  <a:lnTo>
                    <a:pt x="2608206" y="1465561"/>
                  </a:lnTo>
                  <a:lnTo>
                    <a:pt x="2610419" y="1414072"/>
                  </a:lnTo>
                  <a:lnTo>
                    <a:pt x="2612644" y="1362583"/>
                  </a:lnTo>
                  <a:lnTo>
                    <a:pt x="2613284" y="1336151"/>
                  </a:lnTo>
                  <a:lnTo>
                    <a:pt x="2610947" y="1296717"/>
                  </a:lnTo>
                  <a:lnTo>
                    <a:pt x="2592710" y="1257319"/>
                  </a:lnTo>
                  <a:lnTo>
                    <a:pt x="2547945" y="1242952"/>
                  </a:lnTo>
                  <a:lnTo>
                    <a:pt x="2528824" y="1243710"/>
                  </a:lnTo>
                  <a:lnTo>
                    <a:pt x="2529203" y="1235616"/>
                  </a:lnTo>
                  <a:lnTo>
                    <a:pt x="2529570" y="1227534"/>
                  </a:lnTo>
                  <a:lnTo>
                    <a:pt x="2529913" y="1219475"/>
                  </a:lnTo>
                  <a:lnTo>
                    <a:pt x="2530221" y="1211452"/>
                  </a:lnTo>
                  <a:close/>
                </a:path>
                <a:path w="6552565" h="2070735">
                  <a:moveTo>
                    <a:pt x="5362194" y="667257"/>
                  </a:moveTo>
                  <a:lnTo>
                    <a:pt x="5368290" y="665448"/>
                  </a:lnTo>
                  <a:lnTo>
                    <a:pt x="5374386" y="663638"/>
                  </a:lnTo>
                  <a:lnTo>
                    <a:pt x="5380482" y="661828"/>
                  </a:lnTo>
                  <a:lnTo>
                    <a:pt x="5386578" y="660018"/>
                  </a:lnTo>
                  <a:lnTo>
                    <a:pt x="5385838" y="710020"/>
                  </a:lnTo>
                  <a:lnTo>
                    <a:pt x="5385099" y="760025"/>
                  </a:lnTo>
                  <a:lnTo>
                    <a:pt x="5384359" y="810031"/>
                  </a:lnTo>
                  <a:lnTo>
                    <a:pt x="5383621" y="860039"/>
                  </a:lnTo>
                  <a:lnTo>
                    <a:pt x="5382883" y="910048"/>
                  </a:lnTo>
                  <a:lnTo>
                    <a:pt x="5382146" y="960059"/>
                  </a:lnTo>
                  <a:lnTo>
                    <a:pt x="5381409" y="1010070"/>
                  </a:lnTo>
                  <a:lnTo>
                    <a:pt x="5380674" y="1060082"/>
                  </a:lnTo>
                  <a:lnTo>
                    <a:pt x="5379940" y="1110093"/>
                  </a:lnTo>
                  <a:lnTo>
                    <a:pt x="5379207" y="1160105"/>
                  </a:lnTo>
                  <a:lnTo>
                    <a:pt x="5378476" y="1210116"/>
                  </a:lnTo>
                  <a:lnTo>
                    <a:pt x="5377747" y="1260127"/>
                  </a:lnTo>
                  <a:lnTo>
                    <a:pt x="5377020" y="1310136"/>
                  </a:lnTo>
                  <a:lnTo>
                    <a:pt x="5376294" y="1360144"/>
                  </a:lnTo>
                  <a:lnTo>
                    <a:pt x="5375571" y="1410150"/>
                  </a:lnTo>
                  <a:lnTo>
                    <a:pt x="5374850" y="1460155"/>
                  </a:lnTo>
                  <a:lnTo>
                    <a:pt x="5374132" y="1510156"/>
                  </a:lnTo>
                  <a:lnTo>
                    <a:pt x="5373872" y="1555543"/>
                  </a:lnTo>
                  <a:lnTo>
                    <a:pt x="5374624" y="1592452"/>
                  </a:lnTo>
                  <a:lnTo>
                    <a:pt x="5379211" y="1640839"/>
                  </a:lnTo>
                  <a:lnTo>
                    <a:pt x="5392838" y="1677701"/>
                  </a:lnTo>
                  <a:lnTo>
                    <a:pt x="5418391" y="1693290"/>
                  </a:lnTo>
                  <a:lnTo>
                    <a:pt x="5432298" y="1693239"/>
                  </a:lnTo>
                  <a:lnTo>
                    <a:pt x="5449061" y="1690496"/>
                  </a:lnTo>
                  <a:lnTo>
                    <a:pt x="5448946" y="1700974"/>
                  </a:lnTo>
                  <a:lnTo>
                    <a:pt x="5448808" y="1711451"/>
                  </a:lnTo>
                  <a:lnTo>
                    <a:pt x="5448669" y="1721929"/>
                  </a:lnTo>
                  <a:lnTo>
                    <a:pt x="5448554" y="1732406"/>
                  </a:lnTo>
                  <a:lnTo>
                    <a:pt x="5398627" y="1743225"/>
                  </a:lnTo>
                  <a:lnTo>
                    <a:pt x="5348671" y="1753879"/>
                  </a:lnTo>
                  <a:lnTo>
                    <a:pt x="5298683" y="1764356"/>
                  </a:lnTo>
                  <a:lnTo>
                    <a:pt x="5248666" y="1774644"/>
                  </a:lnTo>
                  <a:lnTo>
                    <a:pt x="5198618" y="1784730"/>
                  </a:lnTo>
                  <a:lnTo>
                    <a:pt x="5198808" y="1774445"/>
                  </a:lnTo>
                  <a:lnTo>
                    <a:pt x="5198999" y="1764172"/>
                  </a:lnTo>
                  <a:lnTo>
                    <a:pt x="5199189" y="1753923"/>
                  </a:lnTo>
                  <a:lnTo>
                    <a:pt x="5199380" y="1743709"/>
                  </a:lnTo>
                  <a:lnTo>
                    <a:pt x="5216640" y="1739261"/>
                  </a:lnTo>
                  <a:lnTo>
                    <a:pt x="5230876" y="1733549"/>
                  </a:lnTo>
                  <a:lnTo>
                    <a:pt x="5262086" y="1696259"/>
                  </a:lnTo>
                  <a:lnTo>
                    <a:pt x="5275131" y="1642987"/>
                  </a:lnTo>
                  <a:lnTo>
                    <a:pt x="5279981" y="1576224"/>
                  </a:lnTo>
                  <a:lnTo>
                    <a:pt x="5281168" y="1531365"/>
                  </a:lnTo>
                  <a:lnTo>
                    <a:pt x="5281977" y="1480740"/>
                  </a:lnTo>
                  <a:lnTo>
                    <a:pt x="5282785" y="1430115"/>
                  </a:lnTo>
                  <a:lnTo>
                    <a:pt x="5283590" y="1379489"/>
                  </a:lnTo>
                  <a:lnTo>
                    <a:pt x="5284390" y="1328864"/>
                  </a:lnTo>
                  <a:lnTo>
                    <a:pt x="5285185" y="1278239"/>
                  </a:lnTo>
                  <a:lnTo>
                    <a:pt x="5285972" y="1227613"/>
                  </a:lnTo>
                  <a:lnTo>
                    <a:pt x="5286750" y="1176988"/>
                  </a:lnTo>
                  <a:lnTo>
                    <a:pt x="5287518" y="1126362"/>
                  </a:lnTo>
                  <a:lnTo>
                    <a:pt x="5288496" y="1048521"/>
                  </a:lnTo>
                  <a:lnTo>
                    <a:pt x="5288581" y="985885"/>
                  </a:lnTo>
                  <a:lnTo>
                    <a:pt x="5287785" y="938464"/>
                  </a:lnTo>
                  <a:lnTo>
                    <a:pt x="5284138" y="889936"/>
                  </a:lnTo>
                  <a:lnTo>
                    <a:pt x="5270214" y="853646"/>
                  </a:lnTo>
                  <a:lnTo>
                    <a:pt x="5258974" y="849645"/>
                  </a:lnTo>
                  <a:lnTo>
                    <a:pt x="5252211" y="850645"/>
                  </a:lnTo>
                  <a:lnTo>
                    <a:pt x="5243970" y="853949"/>
                  </a:lnTo>
                  <a:lnTo>
                    <a:pt x="5234860" y="859647"/>
                  </a:lnTo>
                  <a:lnTo>
                    <a:pt x="5224869" y="867701"/>
                  </a:lnTo>
                  <a:lnTo>
                    <a:pt x="5213984" y="878077"/>
                  </a:lnTo>
                  <a:lnTo>
                    <a:pt x="5212248" y="868360"/>
                  </a:lnTo>
                  <a:lnTo>
                    <a:pt x="5210476" y="858631"/>
                  </a:lnTo>
                  <a:lnTo>
                    <a:pt x="5208680" y="848877"/>
                  </a:lnTo>
                  <a:lnTo>
                    <a:pt x="5206873" y="839088"/>
                  </a:lnTo>
                  <a:lnTo>
                    <a:pt x="5238120" y="805064"/>
                  </a:lnTo>
                  <a:lnTo>
                    <a:pt x="5269245" y="770832"/>
                  </a:lnTo>
                  <a:lnTo>
                    <a:pt x="5300278" y="736429"/>
                  </a:lnTo>
                  <a:lnTo>
                    <a:pt x="5331251" y="701892"/>
                  </a:lnTo>
                  <a:lnTo>
                    <a:pt x="5362194" y="667257"/>
                  </a:lnTo>
                  <a:close/>
                </a:path>
                <a:path w="6552565" h="2070735">
                  <a:moveTo>
                    <a:pt x="4186047" y="962532"/>
                  </a:moveTo>
                  <a:lnTo>
                    <a:pt x="4194175" y="960881"/>
                  </a:lnTo>
                  <a:lnTo>
                    <a:pt x="4202303" y="959103"/>
                  </a:lnTo>
                  <a:lnTo>
                    <a:pt x="4210431" y="957452"/>
                  </a:lnTo>
                  <a:lnTo>
                    <a:pt x="4208857" y="1008761"/>
                  </a:lnTo>
                  <a:lnTo>
                    <a:pt x="4207287" y="1060069"/>
                  </a:lnTo>
                  <a:lnTo>
                    <a:pt x="4205719" y="1111377"/>
                  </a:lnTo>
                  <a:lnTo>
                    <a:pt x="4204154" y="1162685"/>
                  </a:lnTo>
                  <a:lnTo>
                    <a:pt x="4202589" y="1213993"/>
                  </a:lnTo>
                  <a:lnTo>
                    <a:pt x="4201026" y="1265301"/>
                  </a:lnTo>
                  <a:lnTo>
                    <a:pt x="4199464" y="1316608"/>
                  </a:lnTo>
                  <a:lnTo>
                    <a:pt x="4197902" y="1367916"/>
                  </a:lnTo>
                  <a:lnTo>
                    <a:pt x="4196340" y="1419224"/>
                  </a:lnTo>
                  <a:lnTo>
                    <a:pt x="4194777" y="1470532"/>
                  </a:lnTo>
                  <a:lnTo>
                    <a:pt x="4193212" y="1521840"/>
                  </a:lnTo>
                  <a:lnTo>
                    <a:pt x="4191647" y="1573148"/>
                  </a:lnTo>
                  <a:lnTo>
                    <a:pt x="4190079" y="1624456"/>
                  </a:lnTo>
                  <a:lnTo>
                    <a:pt x="4188509" y="1675764"/>
                  </a:lnTo>
                  <a:lnTo>
                    <a:pt x="4186936" y="1727072"/>
                  </a:lnTo>
                  <a:lnTo>
                    <a:pt x="4186174" y="1768220"/>
                  </a:lnTo>
                  <a:lnTo>
                    <a:pt x="4188079" y="1827656"/>
                  </a:lnTo>
                  <a:lnTo>
                    <a:pt x="4198953" y="1870900"/>
                  </a:lnTo>
                  <a:lnTo>
                    <a:pt x="4230100" y="1896490"/>
                  </a:lnTo>
                  <a:lnTo>
                    <a:pt x="4244207" y="1897534"/>
                  </a:lnTo>
                  <a:lnTo>
                    <a:pt x="4261231" y="1896364"/>
                  </a:lnTo>
                  <a:lnTo>
                    <a:pt x="4260945" y="1905869"/>
                  </a:lnTo>
                  <a:lnTo>
                    <a:pt x="4260659" y="1915350"/>
                  </a:lnTo>
                  <a:lnTo>
                    <a:pt x="4260373" y="1924831"/>
                  </a:lnTo>
                  <a:lnTo>
                    <a:pt x="4260088" y="1934336"/>
                  </a:lnTo>
                  <a:lnTo>
                    <a:pt x="4209400" y="1940263"/>
                  </a:lnTo>
                  <a:lnTo>
                    <a:pt x="4158689" y="1945994"/>
                  </a:lnTo>
                  <a:lnTo>
                    <a:pt x="4107959" y="1951518"/>
                  </a:lnTo>
                  <a:lnTo>
                    <a:pt x="4057217" y="1956823"/>
                  </a:lnTo>
                  <a:lnTo>
                    <a:pt x="4006469" y="1961895"/>
                  </a:lnTo>
                  <a:lnTo>
                    <a:pt x="4006756" y="1952636"/>
                  </a:lnTo>
                  <a:lnTo>
                    <a:pt x="4007056" y="1943353"/>
                  </a:lnTo>
                  <a:lnTo>
                    <a:pt x="4007379" y="1934071"/>
                  </a:lnTo>
                  <a:lnTo>
                    <a:pt x="4007739" y="1924811"/>
                  </a:lnTo>
                  <a:lnTo>
                    <a:pt x="4025263" y="1922198"/>
                  </a:lnTo>
                  <a:lnTo>
                    <a:pt x="4039727" y="1918192"/>
                  </a:lnTo>
                  <a:lnTo>
                    <a:pt x="4071731" y="1886997"/>
                  </a:lnTo>
                  <a:lnTo>
                    <a:pt x="4085635" y="1839831"/>
                  </a:lnTo>
                  <a:lnTo>
                    <a:pt x="4091314" y="1779787"/>
                  </a:lnTo>
                  <a:lnTo>
                    <a:pt x="4093083" y="1739264"/>
                  </a:lnTo>
                  <a:lnTo>
                    <a:pt x="4094722" y="1687013"/>
                  </a:lnTo>
                  <a:lnTo>
                    <a:pt x="4096373" y="1634759"/>
                  </a:lnTo>
                  <a:lnTo>
                    <a:pt x="4098031" y="1582500"/>
                  </a:lnTo>
                  <a:lnTo>
                    <a:pt x="4099691" y="1530235"/>
                  </a:lnTo>
                  <a:lnTo>
                    <a:pt x="4101349" y="1477961"/>
                  </a:lnTo>
                  <a:lnTo>
                    <a:pt x="4103000" y="1425676"/>
                  </a:lnTo>
                  <a:lnTo>
                    <a:pt x="4104640" y="1373377"/>
                  </a:lnTo>
                  <a:lnTo>
                    <a:pt x="4106570" y="1303063"/>
                  </a:lnTo>
                  <a:lnTo>
                    <a:pt x="4107418" y="1246441"/>
                  </a:lnTo>
                  <a:lnTo>
                    <a:pt x="4107193" y="1203535"/>
                  </a:lnTo>
                  <a:lnTo>
                    <a:pt x="4104094" y="1159414"/>
                  </a:lnTo>
                  <a:lnTo>
                    <a:pt x="4085113" y="1122711"/>
                  </a:lnTo>
                  <a:lnTo>
                    <a:pt x="4079037" y="1121445"/>
                  </a:lnTo>
                  <a:lnTo>
                    <a:pt x="4072128" y="1121917"/>
                  </a:lnTo>
                  <a:lnTo>
                    <a:pt x="4063694" y="1124392"/>
                  </a:lnTo>
                  <a:lnTo>
                    <a:pt x="4054379" y="1128950"/>
                  </a:lnTo>
                  <a:lnTo>
                    <a:pt x="4044160" y="1135580"/>
                  </a:lnTo>
                  <a:lnTo>
                    <a:pt x="4033012" y="1144269"/>
                  </a:lnTo>
                  <a:lnTo>
                    <a:pt x="4031370" y="1135391"/>
                  </a:lnTo>
                  <a:lnTo>
                    <a:pt x="4029694" y="1126489"/>
                  </a:lnTo>
                  <a:lnTo>
                    <a:pt x="4027993" y="1117588"/>
                  </a:lnTo>
                  <a:lnTo>
                    <a:pt x="4026280" y="1108709"/>
                  </a:lnTo>
                  <a:lnTo>
                    <a:pt x="4066442" y="1072671"/>
                  </a:lnTo>
                  <a:lnTo>
                    <a:pt x="4106402" y="1036240"/>
                  </a:lnTo>
                  <a:lnTo>
                    <a:pt x="4146242" y="999499"/>
                  </a:lnTo>
                  <a:lnTo>
                    <a:pt x="4186047" y="962532"/>
                  </a:lnTo>
                  <a:close/>
                </a:path>
                <a:path w="6552565" h="2070735">
                  <a:moveTo>
                    <a:pt x="2258567" y="1201546"/>
                  </a:moveTo>
                  <a:lnTo>
                    <a:pt x="2322115" y="1207754"/>
                  </a:lnTo>
                  <a:lnTo>
                    <a:pt x="2372233" y="1231772"/>
                  </a:lnTo>
                  <a:lnTo>
                    <a:pt x="2400284" y="1264538"/>
                  </a:lnTo>
                  <a:lnTo>
                    <a:pt x="2418715" y="1312925"/>
                  </a:lnTo>
                  <a:lnTo>
                    <a:pt x="2424096" y="1369075"/>
                  </a:lnTo>
                  <a:lnTo>
                    <a:pt x="2424162" y="1411777"/>
                  </a:lnTo>
                  <a:lnTo>
                    <a:pt x="2422525" y="1464183"/>
                  </a:lnTo>
                  <a:lnTo>
                    <a:pt x="2420239" y="1517827"/>
                  </a:lnTo>
                  <a:lnTo>
                    <a:pt x="2417953" y="1571472"/>
                  </a:lnTo>
                  <a:lnTo>
                    <a:pt x="2415666" y="1625117"/>
                  </a:lnTo>
                  <a:lnTo>
                    <a:pt x="2413380" y="1678762"/>
                  </a:lnTo>
                  <a:lnTo>
                    <a:pt x="2411095" y="1732406"/>
                  </a:lnTo>
                  <a:lnTo>
                    <a:pt x="2409118" y="1783415"/>
                  </a:lnTo>
                  <a:lnTo>
                    <a:pt x="2407951" y="1823481"/>
                  </a:lnTo>
                  <a:lnTo>
                    <a:pt x="2407594" y="1852618"/>
                  </a:lnTo>
                  <a:lnTo>
                    <a:pt x="2408047" y="1870836"/>
                  </a:lnTo>
                  <a:lnTo>
                    <a:pt x="2420239" y="1911095"/>
                  </a:lnTo>
                  <a:lnTo>
                    <a:pt x="2430907" y="1914270"/>
                  </a:lnTo>
                  <a:lnTo>
                    <a:pt x="2437003" y="1914524"/>
                  </a:lnTo>
                  <a:lnTo>
                    <a:pt x="2465689" y="1887632"/>
                  </a:lnTo>
                  <a:lnTo>
                    <a:pt x="2496312" y="1846198"/>
                  </a:lnTo>
                  <a:lnTo>
                    <a:pt x="2495760" y="1858390"/>
                  </a:lnTo>
                  <a:lnTo>
                    <a:pt x="2495232" y="1870583"/>
                  </a:lnTo>
                  <a:lnTo>
                    <a:pt x="2494704" y="1882775"/>
                  </a:lnTo>
                  <a:lnTo>
                    <a:pt x="2494153" y="1894966"/>
                  </a:lnTo>
                  <a:lnTo>
                    <a:pt x="2460057" y="1951079"/>
                  </a:lnTo>
                  <a:lnTo>
                    <a:pt x="2427319" y="1990677"/>
                  </a:lnTo>
                  <a:lnTo>
                    <a:pt x="2395962" y="2013821"/>
                  </a:lnTo>
                  <a:lnTo>
                    <a:pt x="2366010" y="2020569"/>
                  </a:lnTo>
                  <a:lnTo>
                    <a:pt x="2352813" y="2018099"/>
                  </a:lnTo>
                  <a:lnTo>
                    <a:pt x="2322703" y="1989327"/>
                  </a:lnTo>
                  <a:lnTo>
                    <a:pt x="2311749" y="1949481"/>
                  </a:lnTo>
                  <a:lnTo>
                    <a:pt x="2309629" y="1922069"/>
                  </a:lnTo>
                  <a:lnTo>
                    <a:pt x="2309749" y="1889633"/>
                  </a:lnTo>
                  <a:lnTo>
                    <a:pt x="2271393" y="1929387"/>
                  </a:lnTo>
                  <a:lnTo>
                    <a:pt x="2240930" y="1959546"/>
                  </a:lnTo>
                  <a:lnTo>
                    <a:pt x="2203830" y="1991359"/>
                  </a:lnTo>
                  <a:lnTo>
                    <a:pt x="2154396" y="2008004"/>
                  </a:lnTo>
                  <a:lnTo>
                    <a:pt x="2137155" y="2008123"/>
                  </a:lnTo>
                  <a:lnTo>
                    <a:pt x="2111361" y="2002915"/>
                  </a:lnTo>
                  <a:lnTo>
                    <a:pt x="2067772" y="1972780"/>
                  </a:lnTo>
                  <a:lnTo>
                    <a:pt x="2035714" y="1917969"/>
                  </a:lnTo>
                  <a:lnTo>
                    <a:pt x="2021046" y="1846341"/>
                  </a:lnTo>
                  <a:lnTo>
                    <a:pt x="2020570" y="1804669"/>
                  </a:lnTo>
                  <a:lnTo>
                    <a:pt x="2022758" y="1778117"/>
                  </a:lnTo>
                  <a:lnTo>
                    <a:pt x="2033375" y="1730821"/>
                  </a:lnTo>
                  <a:lnTo>
                    <a:pt x="2056878" y="1682880"/>
                  </a:lnTo>
                  <a:lnTo>
                    <a:pt x="2099982" y="1631152"/>
                  </a:lnTo>
                  <a:lnTo>
                    <a:pt x="2155365" y="1586177"/>
                  </a:lnTo>
                  <a:lnTo>
                    <a:pt x="2188955" y="1563871"/>
                  </a:lnTo>
                  <a:lnTo>
                    <a:pt x="2228769" y="1539561"/>
                  </a:lnTo>
                  <a:lnTo>
                    <a:pt x="2274795" y="1513171"/>
                  </a:lnTo>
                  <a:lnTo>
                    <a:pt x="2327021" y="1484629"/>
                  </a:lnTo>
                  <a:lnTo>
                    <a:pt x="2327326" y="1476990"/>
                  </a:lnTo>
                  <a:lnTo>
                    <a:pt x="2327656" y="1469326"/>
                  </a:lnTo>
                  <a:lnTo>
                    <a:pt x="2327985" y="1461662"/>
                  </a:lnTo>
                  <a:lnTo>
                    <a:pt x="2328291" y="1454022"/>
                  </a:lnTo>
                  <a:lnTo>
                    <a:pt x="2329025" y="1400184"/>
                  </a:lnTo>
                  <a:lnTo>
                    <a:pt x="2326259" y="1355645"/>
                  </a:lnTo>
                  <a:lnTo>
                    <a:pt x="2310129" y="1294510"/>
                  </a:lnTo>
                  <a:lnTo>
                    <a:pt x="2280777" y="1263110"/>
                  </a:lnTo>
                  <a:lnTo>
                    <a:pt x="2239137" y="1253616"/>
                  </a:lnTo>
                  <a:lnTo>
                    <a:pt x="2221894" y="1255853"/>
                  </a:lnTo>
                  <a:lnTo>
                    <a:pt x="2180336" y="1283589"/>
                  </a:lnTo>
                  <a:lnTo>
                    <a:pt x="2157922" y="1331237"/>
                  </a:lnTo>
                  <a:lnTo>
                    <a:pt x="2155332" y="1373314"/>
                  </a:lnTo>
                  <a:lnTo>
                    <a:pt x="2154936" y="1397508"/>
                  </a:lnTo>
                  <a:lnTo>
                    <a:pt x="2153292" y="1415577"/>
                  </a:lnTo>
                  <a:lnTo>
                    <a:pt x="2138934" y="1456689"/>
                  </a:lnTo>
                  <a:lnTo>
                    <a:pt x="2102612" y="1477264"/>
                  </a:lnTo>
                  <a:lnTo>
                    <a:pt x="2092565" y="1475815"/>
                  </a:lnTo>
                  <a:lnTo>
                    <a:pt x="2063353" y="1443680"/>
                  </a:lnTo>
                  <a:lnTo>
                    <a:pt x="2057780" y="1396745"/>
                  </a:lnTo>
                  <a:lnTo>
                    <a:pt x="2062352" y="1361926"/>
                  </a:lnTo>
                  <a:lnTo>
                    <a:pt x="2090356" y="1296429"/>
                  </a:lnTo>
                  <a:lnTo>
                    <a:pt x="2113788" y="1265681"/>
                  </a:lnTo>
                  <a:lnTo>
                    <a:pt x="2142892" y="1238944"/>
                  </a:lnTo>
                  <a:lnTo>
                    <a:pt x="2176700" y="1219327"/>
                  </a:lnTo>
                  <a:lnTo>
                    <a:pt x="2215247" y="1206853"/>
                  </a:lnTo>
                  <a:lnTo>
                    <a:pt x="2258567" y="1201546"/>
                  </a:lnTo>
                  <a:close/>
                </a:path>
                <a:path w="6552565" h="2070735">
                  <a:moveTo>
                    <a:pt x="1259458" y="1189989"/>
                  </a:moveTo>
                  <a:lnTo>
                    <a:pt x="1267714" y="1190497"/>
                  </a:lnTo>
                  <a:lnTo>
                    <a:pt x="1275969" y="1191005"/>
                  </a:lnTo>
                  <a:lnTo>
                    <a:pt x="1284224" y="1191514"/>
                  </a:lnTo>
                  <a:lnTo>
                    <a:pt x="1283005" y="1228089"/>
                  </a:lnTo>
                  <a:lnTo>
                    <a:pt x="1281811" y="1264665"/>
                  </a:lnTo>
                  <a:lnTo>
                    <a:pt x="1280616" y="1301241"/>
                  </a:lnTo>
                  <a:lnTo>
                    <a:pt x="1279398" y="1337817"/>
                  </a:lnTo>
                  <a:lnTo>
                    <a:pt x="1306417" y="1306141"/>
                  </a:lnTo>
                  <a:lnTo>
                    <a:pt x="1327150" y="1281858"/>
                  </a:lnTo>
                  <a:lnTo>
                    <a:pt x="1363856" y="1243070"/>
                  </a:lnTo>
                  <a:lnTo>
                    <a:pt x="1407541" y="1214119"/>
                  </a:lnTo>
                  <a:lnTo>
                    <a:pt x="1452671" y="1201082"/>
                  </a:lnTo>
                  <a:lnTo>
                    <a:pt x="1467485" y="1200658"/>
                  </a:lnTo>
                  <a:lnTo>
                    <a:pt x="1491297" y="1204045"/>
                  </a:lnTo>
                  <a:lnTo>
                    <a:pt x="1533207" y="1224964"/>
                  </a:lnTo>
                  <a:lnTo>
                    <a:pt x="1566880" y="1264737"/>
                  </a:lnTo>
                  <a:lnTo>
                    <a:pt x="1588648" y="1322077"/>
                  </a:lnTo>
                  <a:lnTo>
                    <a:pt x="1594866" y="1357248"/>
                  </a:lnTo>
                  <a:lnTo>
                    <a:pt x="1625097" y="1315471"/>
                  </a:lnTo>
                  <a:lnTo>
                    <a:pt x="1652603" y="1281445"/>
                  </a:lnTo>
                  <a:lnTo>
                    <a:pt x="1699768" y="1236979"/>
                  </a:lnTo>
                  <a:lnTo>
                    <a:pt x="1742138" y="1215405"/>
                  </a:lnTo>
                  <a:lnTo>
                    <a:pt x="1784985" y="1208404"/>
                  </a:lnTo>
                  <a:lnTo>
                    <a:pt x="1805368" y="1210454"/>
                  </a:lnTo>
                  <a:lnTo>
                    <a:pt x="1842135" y="1225746"/>
                  </a:lnTo>
                  <a:lnTo>
                    <a:pt x="1873261" y="1256583"/>
                  </a:lnTo>
                  <a:lnTo>
                    <a:pt x="1896987" y="1306252"/>
                  </a:lnTo>
                  <a:lnTo>
                    <a:pt x="1910494" y="1365208"/>
                  </a:lnTo>
                  <a:lnTo>
                    <a:pt x="1913784" y="1439070"/>
                  </a:lnTo>
                  <a:lnTo>
                    <a:pt x="1912620" y="1486027"/>
                  </a:lnTo>
                  <a:lnTo>
                    <a:pt x="1910461" y="1539249"/>
                  </a:lnTo>
                  <a:lnTo>
                    <a:pt x="1908302" y="1592485"/>
                  </a:lnTo>
                  <a:lnTo>
                    <a:pt x="1906143" y="1645729"/>
                  </a:lnTo>
                  <a:lnTo>
                    <a:pt x="1903984" y="1698973"/>
                  </a:lnTo>
                  <a:lnTo>
                    <a:pt x="1901825" y="1752209"/>
                  </a:lnTo>
                  <a:lnTo>
                    <a:pt x="1899666" y="1805431"/>
                  </a:lnTo>
                  <a:lnTo>
                    <a:pt x="1898808" y="1837600"/>
                  </a:lnTo>
                  <a:lnTo>
                    <a:pt x="1899094" y="1864375"/>
                  </a:lnTo>
                  <a:lnTo>
                    <a:pt x="1906264" y="1910576"/>
                  </a:lnTo>
                  <a:lnTo>
                    <a:pt x="1931777" y="1940089"/>
                  </a:lnTo>
                  <a:lnTo>
                    <a:pt x="1972817" y="1950465"/>
                  </a:lnTo>
                  <a:lnTo>
                    <a:pt x="1972530" y="1957873"/>
                  </a:lnTo>
                  <a:lnTo>
                    <a:pt x="1972230" y="1965245"/>
                  </a:lnTo>
                  <a:lnTo>
                    <a:pt x="1971907" y="1972593"/>
                  </a:lnTo>
                  <a:lnTo>
                    <a:pt x="1971548" y="1979929"/>
                  </a:lnTo>
                  <a:lnTo>
                    <a:pt x="1919948" y="1975617"/>
                  </a:lnTo>
                  <a:lnTo>
                    <a:pt x="1868336" y="1971060"/>
                  </a:lnTo>
                  <a:lnTo>
                    <a:pt x="1816730" y="1966259"/>
                  </a:lnTo>
                  <a:lnTo>
                    <a:pt x="1765149" y="1961215"/>
                  </a:lnTo>
                  <a:lnTo>
                    <a:pt x="1713611" y="1955927"/>
                  </a:lnTo>
                  <a:lnTo>
                    <a:pt x="1713896" y="1948785"/>
                  </a:lnTo>
                  <a:lnTo>
                    <a:pt x="1714182" y="1941655"/>
                  </a:lnTo>
                  <a:lnTo>
                    <a:pt x="1714468" y="1934549"/>
                  </a:lnTo>
                  <a:lnTo>
                    <a:pt x="1714754" y="1927478"/>
                  </a:lnTo>
                  <a:lnTo>
                    <a:pt x="1718310" y="1927733"/>
                  </a:lnTo>
                  <a:lnTo>
                    <a:pt x="1721993" y="1928114"/>
                  </a:lnTo>
                  <a:lnTo>
                    <a:pt x="1725549" y="1928494"/>
                  </a:lnTo>
                  <a:lnTo>
                    <a:pt x="1741507" y="1928949"/>
                  </a:lnTo>
                  <a:lnTo>
                    <a:pt x="1778762" y="1915286"/>
                  </a:lnTo>
                  <a:lnTo>
                    <a:pt x="1799336" y="1876170"/>
                  </a:lnTo>
                  <a:lnTo>
                    <a:pt x="1803390" y="1827486"/>
                  </a:lnTo>
                  <a:lnTo>
                    <a:pt x="1806766" y="1745941"/>
                  </a:lnTo>
                  <a:lnTo>
                    <a:pt x="1808865" y="1693323"/>
                  </a:lnTo>
                  <a:lnTo>
                    <a:pt x="1810972" y="1640712"/>
                  </a:lnTo>
                  <a:lnTo>
                    <a:pt x="1813089" y="1588102"/>
                  </a:lnTo>
                  <a:lnTo>
                    <a:pt x="1815220" y="1535484"/>
                  </a:lnTo>
                  <a:lnTo>
                    <a:pt x="1817370" y="1482852"/>
                  </a:lnTo>
                  <a:lnTo>
                    <a:pt x="1818008" y="1441255"/>
                  </a:lnTo>
                  <a:lnTo>
                    <a:pt x="1812762" y="1377731"/>
                  </a:lnTo>
                  <a:lnTo>
                    <a:pt x="1794807" y="1333222"/>
                  </a:lnTo>
                  <a:lnTo>
                    <a:pt x="1759858" y="1306917"/>
                  </a:lnTo>
                  <a:lnTo>
                    <a:pt x="1736979" y="1303146"/>
                  </a:lnTo>
                  <a:lnTo>
                    <a:pt x="1721612" y="1304071"/>
                  </a:lnTo>
                  <a:lnTo>
                    <a:pt x="1674749" y="1322323"/>
                  </a:lnTo>
                  <a:lnTo>
                    <a:pt x="1639744" y="1350771"/>
                  </a:lnTo>
                  <a:lnTo>
                    <a:pt x="1597406" y="1396364"/>
                  </a:lnTo>
                  <a:lnTo>
                    <a:pt x="1596389" y="1402079"/>
                  </a:lnTo>
                  <a:lnTo>
                    <a:pt x="1595882" y="1404873"/>
                  </a:lnTo>
                  <a:lnTo>
                    <a:pt x="1593951" y="1487195"/>
                  </a:lnTo>
                  <a:lnTo>
                    <a:pt x="1592134" y="1535875"/>
                  </a:lnTo>
                  <a:lnTo>
                    <a:pt x="1590306" y="1584566"/>
                  </a:lnTo>
                  <a:lnTo>
                    <a:pt x="1588469" y="1633266"/>
                  </a:lnTo>
                  <a:lnTo>
                    <a:pt x="1586626" y="1681972"/>
                  </a:lnTo>
                  <a:lnTo>
                    <a:pt x="1584778" y="1730683"/>
                  </a:lnTo>
                  <a:lnTo>
                    <a:pt x="1582927" y="1779396"/>
                  </a:lnTo>
                  <a:lnTo>
                    <a:pt x="1582074" y="1812585"/>
                  </a:lnTo>
                  <a:lnTo>
                    <a:pt x="1583320" y="1858531"/>
                  </a:lnTo>
                  <a:lnTo>
                    <a:pt x="1599469" y="1896489"/>
                  </a:lnTo>
                  <a:lnTo>
                    <a:pt x="1644380" y="1919303"/>
                  </a:lnTo>
                  <a:lnTo>
                    <a:pt x="1662811" y="1922017"/>
                  </a:lnTo>
                  <a:lnTo>
                    <a:pt x="1662527" y="1929141"/>
                  </a:lnTo>
                  <a:lnTo>
                    <a:pt x="1662255" y="1936241"/>
                  </a:lnTo>
                  <a:lnTo>
                    <a:pt x="1662007" y="1943342"/>
                  </a:lnTo>
                  <a:lnTo>
                    <a:pt x="1661795" y="1950465"/>
                  </a:lnTo>
                  <a:lnTo>
                    <a:pt x="1609003" y="1944552"/>
                  </a:lnTo>
                  <a:lnTo>
                    <a:pt x="1556242" y="1938395"/>
                  </a:lnTo>
                  <a:lnTo>
                    <a:pt x="1503512" y="1931995"/>
                  </a:lnTo>
                  <a:lnTo>
                    <a:pt x="1450812" y="1925350"/>
                  </a:lnTo>
                  <a:lnTo>
                    <a:pt x="1398143" y="1918461"/>
                  </a:lnTo>
                  <a:lnTo>
                    <a:pt x="1398426" y="1911530"/>
                  </a:lnTo>
                  <a:lnTo>
                    <a:pt x="1398698" y="1904634"/>
                  </a:lnTo>
                  <a:lnTo>
                    <a:pt x="1398946" y="1897762"/>
                  </a:lnTo>
                  <a:lnTo>
                    <a:pt x="1399158" y="1890902"/>
                  </a:lnTo>
                  <a:lnTo>
                    <a:pt x="1419115" y="1892645"/>
                  </a:lnTo>
                  <a:lnTo>
                    <a:pt x="1459102" y="1884679"/>
                  </a:lnTo>
                  <a:lnTo>
                    <a:pt x="1483106" y="1845817"/>
                  </a:lnTo>
                  <a:lnTo>
                    <a:pt x="1487499" y="1798222"/>
                  </a:lnTo>
                  <a:lnTo>
                    <a:pt x="1490589" y="1719134"/>
                  </a:lnTo>
                  <a:lnTo>
                    <a:pt x="1492466" y="1668521"/>
                  </a:lnTo>
                  <a:lnTo>
                    <a:pt x="1494329" y="1617900"/>
                  </a:lnTo>
                  <a:lnTo>
                    <a:pt x="1496182" y="1567269"/>
                  </a:lnTo>
                  <a:lnTo>
                    <a:pt x="1498027" y="1516624"/>
                  </a:lnTo>
                  <a:lnTo>
                    <a:pt x="1499870" y="1465960"/>
                  </a:lnTo>
                  <a:lnTo>
                    <a:pt x="1500179" y="1425769"/>
                  </a:lnTo>
                  <a:lnTo>
                    <a:pt x="1497869" y="1391507"/>
                  </a:lnTo>
                  <a:lnTo>
                    <a:pt x="1485392" y="1340865"/>
                  </a:lnTo>
                  <a:lnTo>
                    <a:pt x="1456436" y="1302337"/>
                  </a:lnTo>
                  <a:lnTo>
                    <a:pt x="1416431" y="1287906"/>
                  </a:lnTo>
                  <a:lnTo>
                    <a:pt x="1400903" y="1288353"/>
                  </a:lnTo>
                  <a:lnTo>
                    <a:pt x="1354201" y="1306194"/>
                  </a:lnTo>
                  <a:lnTo>
                    <a:pt x="1310782" y="1338468"/>
                  </a:lnTo>
                  <a:lnTo>
                    <a:pt x="1278127" y="1375409"/>
                  </a:lnTo>
                  <a:lnTo>
                    <a:pt x="1276386" y="1428042"/>
                  </a:lnTo>
                  <a:lnTo>
                    <a:pt x="1274644" y="1480674"/>
                  </a:lnTo>
                  <a:lnTo>
                    <a:pt x="1272902" y="1533307"/>
                  </a:lnTo>
                  <a:lnTo>
                    <a:pt x="1271161" y="1585939"/>
                  </a:lnTo>
                  <a:lnTo>
                    <a:pt x="1269419" y="1638572"/>
                  </a:lnTo>
                  <a:lnTo>
                    <a:pt x="1267677" y="1691204"/>
                  </a:lnTo>
                  <a:lnTo>
                    <a:pt x="1265936" y="1743836"/>
                  </a:lnTo>
                  <a:lnTo>
                    <a:pt x="1265340" y="1774745"/>
                  </a:lnTo>
                  <a:lnTo>
                    <a:pt x="1265840" y="1799843"/>
                  </a:lnTo>
                  <a:lnTo>
                    <a:pt x="1273796" y="1842686"/>
                  </a:lnTo>
                  <a:lnTo>
                    <a:pt x="1298713" y="1871648"/>
                  </a:lnTo>
                  <a:lnTo>
                    <a:pt x="1346327" y="1883917"/>
                  </a:lnTo>
                  <a:lnTo>
                    <a:pt x="1346061" y="1890756"/>
                  </a:lnTo>
                  <a:lnTo>
                    <a:pt x="1345819" y="1897570"/>
                  </a:lnTo>
                  <a:lnTo>
                    <a:pt x="1345576" y="1904384"/>
                  </a:lnTo>
                  <a:lnTo>
                    <a:pt x="1345311" y="1911222"/>
                  </a:lnTo>
                  <a:lnTo>
                    <a:pt x="1293878" y="1903952"/>
                  </a:lnTo>
                  <a:lnTo>
                    <a:pt x="1242457" y="1896462"/>
                  </a:lnTo>
                  <a:lnTo>
                    <a:pt x="1191060" y="1888747"/>
                  </a:lnTo>
                  <a:lnTo>
                    <a:pt x="1139701" y="1880799"/>
                  </a:lnTo>
                  <a:lnTo>
                    <a:pt x="1088389" y="1872614"/>
                  </a:lnTo>
                  <a:lnTo>
                    <a:pt x="1088580" y="1866022"/>
                  </a:lnTo>
                  <a:lnTo>
                    <a:pt x="1088771" y="1859407"/>
                  </a:lnTo>
                  <a:lnTo>
                    <a:pt x="1088961" y="1852791"/>
                  </a:lnTo>
                  <a:lnTo>
                    <a:pt x="1089152" y="1846198"/>
                  </a:lnTo>
                  <a:lnTo>
                    <a:pt x="1105725" y="1848129"/>
                  </a:lnTo>
                  <a:lnTo>
                    <a:pt x="1119632" y="1848405"/>
                  </a:lnTo>
                  <a:lnTo>
                    <a:pt x="1157517" y="1824930"/>
                  </a:lnTo>
                  <a:lnTo>
                    <a:pt x="1168511" y="1784000"/>
                  </a:lnTo>
                  <a:lnTo>
                    <a:pt x="1171956" y="1731517"/>
                  </a:lnTo>
                  <a:lnTo>
                    <a:pt x="1173619" y="1679562"/>
                  </a:lnTo>
                  <a:lnTo>
                    <a:pt x="1175264" y="1627625"/>
                  </a:lnTo>
                  <a:lnTo>
                    <a:pt x="1176902" y="1575695"/>
                  </a:lnTo>
                  <a:lnTo>
                    <a:pt x="1178547" y="1523758"/>
                  </a:lnTo>
                  <a:lnTo>
                    <a:pt x="1180211" y="1471802"/>
                  </a:lnTo>
                  <a:lnTo>
                    <a:pt x="1181469" y="1420725"/>
                  </a:lnTo>
                  <a:lnTo>
                    <a:pt x="1181798" y="1379505"/>
                  </a:lnTo>
                  <a:lnTo>
                    <a:pt x="1181175" y="1348144"/>
                  </a:lnTo>
                  <a:lnTo>
                    <a:pt x="1175083" y="1305575"/>
                  </a:lnTo>
                  <a:lnTo>
                    <a:pt x="1144777" y="1280667"/>
                  </a:lnTo>
                  <a:lnTo>
                    <a:pt x="1136348" y="1280644"/>
                  </a:lnTo>
                  <a:lnTo>
                    <a:pt x="1127061" y="1281906"/>
                  </a:lnTo>
                  <a:lnTo>
                    <a:pt x="1116917" y="1284454"/>
                  </a:lnTo>
                  <a:lnTo>
                    <a:pt x="1105916" y="1288287"/>
                  </a:lnTo>
                  <a:lnTo>
                    <a:pt x="1104009" y="1281505"/>
                  </a:lnTo>
                  <a:lnTo>
                    <a:pt x="1102090" y="1274699"/>
                  </a:lnTo>
                  <a:lnTo>
                    <a:pt x="1100147" y="1267892"/>
                  </a:lnTo>
                  <a:lnTo>
                    <a:pt x="1098169" y="1261109"/>
                  </a:lnTo>
                  <a:lnTo>
                    <a:pt x="1138515" y="1243853"/>
                  </a:lnTo>
                  <a:lnTo>
                    <a:pt x="1178814" y="1226216"/>
                  </a:lnTo>
                  <a:lnTo>
                    <a:pt x="1219112" y="1208246"/>
                  </a:lnTo>
                  <a:lnTo>
                    <a:pt x="1259458" y="1189989"/>
                  </a:lnTo>
                  <a:close/>
                </a:path>
                <a:path w="6552565" h="2070735">
                  <a:moveTo>
                    <a:pt x="5768467" y="540512"/>
                  </a:moveTo>
                  <a:lnTo>
                    <a:pt x="5808860" y="535001"/>
                  </a:lnTo>
                  <a:lnTo>
                    <a:pt x="5877837" y="572891"/>
                  </a:lnTo>
                  <a:lnTo>
                    <a:pt x="5906516" y="616457"/>
                  </a:lnTo>
                  <a:lnTo>
                    <a:pt x="5922825" y="653877"/>
                  </a:lnTo>
                  <a:lnTo>
                    <a:pt x="5936069" y="696910"/>
                  </a:lnTo>
                  <a:lnTo>
                    <a:pt x="5946251" y="745537"/>
                  </a:lnTo>
                  <a:lnTo>
                    <a:pt x="5953374" y="799742"/>
                  </a:lnTo>
                  <a:lnTo>
                    <a:pt x="5957442" y="859507"/>
                  </a:lnTo>
                  <a:lnTo>
                    <a:pt x="5958458" y="924813"/>
                  </a:lnTo>
                  <a:lnTo>
                    <a:pt x="5908640" y="939982"/>
                  </a:lnTo>
                  <a:lnTo>
                    <a:pt x="5858783" y="955002"/>
                  </a:lnTo>
                  <a:lnTo>
                    <a:pt x="5808882" y="969864"/>
                  </a:lnTo>
                  <a:lnTo>
                    <a:pt x="5758930" y="984559"/>
                  </a:lnTo>
                  <a:lnTo>
                    <a:pt x="5708920" y="999079"/>
                  </a:lnTo>
                  <a:lnTo>
                    <a:pt x="5658846" y="1013414"/>
                  </a:lnTo>
                  <a:lnTo>
                    <a:pt x="5608701" y="1027556"/>
                  </a:lnTo>
                  <a:lnTo>
                    <a:pt x="5608942" y="1093618"/>
                  </a:lnTo>
                  <a:lnTo>
                    <a:pt x="5611518" y="1154866"/>
                  </a:lnTo>
                  <a:lnTo>
                    <a:pt x="5616432" y="1211306"/>
                  </a:lnTo>
                  <a:lnTo>
                    <a:pt x="5623684" y="1262946"/>
                  </a:lnTo>
                  <a:lnTo>
                    <a:pt x="5633279" y="1309791"/>
                  </a:lnTo>
                  <a:lnTo>
                    <a:pt x="5645217" y="1351849"/>
                  </a:lnTo>
                  <a:lnTo>
                    <a:pt x="5659501" y="1389125"/>
                  </a:lnTo>
                  <a:lnTo>
                    <a:pt x="5687990" y="1441551"/>
                  </a:lnTo>
                  <a:lnTo>
                    <a:pt x="5719016" y="1476295"/>
                  </a:lnTo>
                  <a:lnTo>
                    <a:pt x="5752637" y="1493299"/>
                  </a:lnTo>
                  <a:lnTo>
                    <a:pt x="5788914" y="1492503"/>
                  </a:lnTo>
                  <a:lnTo>
                    <a:pt x="5835745" y="1465595"/>
                  </a:lnTo>
                  <a:lnTo>
                    <a:pt x="5876290" y="1410589"/>
                  </a:lnTo>
                  <a:lnTo>
                    <a:pt x="5904386" y="1342161"/>
                  </a:lnTo>
                  <a:lnTo>
                    <a:pt x="5917017" y="1298117"/>
                  </a:lnTo>
                  <a:lnTo>
                    <a:pt x="5928727" y="1247520"/>
                  </a:lnTo>
                  <a:lnTo>
                    <a:pt x="5939535" y="1190370"/>
                  </a:lnTo>
                  <a:lnTo>
                    <a:pt x="5943800" y="1195133"/>
                  </a:lnTo>
                  <a:lnTo>
                    <a:pt x="5948029" y="1199895"/>
                  </a:lnTo>
                  <a:lnTo>
                    <a:pt x="5952234" y="1204658"/>
                  </a:lnTo>
                  <a:lnTo>
                    <a:pt x="5956427" y="1209420"/>
                  </a:lnTo>
                  <a:lnTo>
                    <a:pt x="5950962" y="1264875"/>
                  </a:lnTo>
                  <a:lnTo>
                    <a:pt x="5943063" y="1319341"/>
                  </a:lnTo>
                  <a:lnTo>
                    <a:pt x="5932709" y="1372806"/>
                  </a:lnTo>
                  <a:lnTo>
                    <a:pt x="5919879" y="1425255"/>
                  </a:lnTo>
                  <a:lnTo>
                    <a:pt x="5904551" y="1476673"/>
                  </a:lnTo>
                  <a:lnTo>
                    <a:pt x="5886704" y="1527047"/>
                  </a:lnTo>
                  <a:lnTo>
                    <a:pt x="5862732" y="1581512"/>
                  </a:lnTo>
                  <a:lnTo>
                    <a:pt x="5836542" y="1625717"/>
                  </a:lnTo>
                  <a:lnTo>
                    <a:pt x="5808138" y="1659645"/>
                  </a:lnTo>
                  <a:lnTo>
                    <a:pt x="5777528" y="1683276"/>
                  </a:lnTo>
                  <a:lnTo>
                    <a:pt x="5700470" y="1697803"/>
                  </a:lnTo>
                  <a:lnTo>
                    <a:pt x="5659723" y="1679225"/>
                  </a:lnTo>
                  <a:lnTo>
                    <a:pt x="5622452" y="1640978"/>
                  </a:lnTo>
                  <a:lnTo>
                    <a:pt x="5588634" y="1583181"/>
                  </a:lnTo>
                  <a:lnTo>
                    <a:pt x="5573733" y="1547664"/>
                  </a:lnTo>
                  <a:lnTo>
                    <a:pt x="5560937" y="1508452"/>
                  </a:lnTo>
                  <a:lnTo>
                    <a:pt x="5550241" y="1465540"/>
                  </a:lnTo>
                  <a:lnTo>
                    <a:pt x="5541645" y="1418923"/>
                  </a:lnTo>
                  <a:lnTo>
                    <a:pt x="5535143" y="1368597"/>
                  </a:lnTo>
                  <a:lnTo>
                    <a:pt x="5530734" y="1314559"/>
                  </a:lnTo>
                  <a:lnTo>
                    <a:pt x="5528415" y="1256802"/>
                  </a:lnTo>
                  <a:lnTo>
                    <a:pt x="5528183" y="1195323"/>
                  </a:lnTo>
                  <a:lnTo>
                    <a:pt x="5529753" y="1135614"/>
                  </a:lnTo>
                  <a:lnTo>
                    <a:pt x="5532938" y="1078404"/>
                  </a:lnTo>
                  <a:lnTo>
                    <a:pt x="5537736" y="1023690"/>
                  </a:lnTo>
                  <a:lnTo>
                    <a:pt x="5544142" y="971469"/>
                  </a:lnTo>
                  <a:lnTo>
                    <a:pt x="5552153" y="921738"/>
                  </a:lnTo>
                  <a:lnTo>
                    <a:pt x="5561767" y="874493"/>
                  </a:lnTo>
                  <a:lnTo>
                    <a:pt x="5572980" y="829732"/>
                  </a:lnTo>
                  <a:lnTo>
                    <a:pt x="5585789" y="787452"/>
                  </a:lnTo>
                  <a:lnTo>
                    <a:pt x="5600192" y="747649"/>
                  </a:lnTo>
                  <a:lnTo>
                    <a:pt x="5623945" y="693358"/>
                  </a:lnTo>
                  <a:lnTo>
                    <a:pt x="5649378" y="646956"/>
                  </a:lnTo>
                  <a:lnTo>
                    <a:pt x="5676519" y="608457"/>
                  </a:lnTo>
                  <a:lnTo>
                    <a:pt x="5705395" y="577873"/>
                  </a:lnTo>
                  <a:lnTo>
                    <a:pt x="5736034" y="555220"/>
                  </a:lnTo>
                  <a:lnTo>
                    <a:pt x="5768467" y="540512"/>
                  </a:lnTo>
                  <a:close/>
                </a:path>
                <a:path w="6552565" h="2070735">
                  <a:moveTo>
                    <a:pt x="377317" y="842517"/>
                  </a:moveTo>
                  <a:lnTo>
                    <a:pt x="327610" y="841500"/>
                  </a:lnTo>
                  <a:lnTo>
                    <a:pt x="283035" y="852185"/>
                  </a:lnTo>
                  <a:lnTo>
                    <a:pt x="243532" y="874611"/>
                  </a:lnTo>
                  <a:lnTo>
                    <a:pt x="209041" y="908812"/>
                  </a:lnTo>
                  <a:lnTo>
                    <a:pt x="170348" y="974330"/>
                  </a:lnTo>
                  <a:lnTo>
                    <a:pt x="155777" y="1014121"/>
                  </a:lnTo>
                  <a:lnTo>
                    <a:pt x="144388" y="1058617"/>
                  </a:lnTo>
                  <a:lnTo>
                    <a:pt x="136178" y="1107831"/>
                  </a:lnTo>
                  <a:lnTo>
                    <a:pt x="131144" y="1161778"/>
                  </a:lnTo>
                  <a:lnTo>
                    <a:pt x="129286" y="1220469"/>
                  </a:lnTo>
                  <a:lnTo>
                    <a:pt x="130653" y="1281323"/>
                  </a:lnTo>
                  <a:lnTo>
                    <a:pt x="135292" y="1338815"/>
                  </a:lnTo>
                  <a:lnTo>
                    <a:pt x="143195" y="1392959"/>
                  </a:lnTo>
                  <a:lnTo>
                    <a:pt x="154352" y="1443769"/>
                  </a:lnTo>
                  <a:lnTo>
                    <a:pt x="168755" y="1491257"/>
                  </a:lnTo>
                  <a:lnTo>
                    <a:pt x="186396" y="1535438"/>
                  </a:lnTo>
                  <a:lnTo>
                    <a:pt x="207263" y="1576323"/>
                  </a:lnTo>
                  <a:lnTo>
                    <a:pt x="239970" y="1623617"/>
                  </a:lnTo>
                  <a:lnTo>
                    <a:pt x="277558" y="1660826"/>
                  </a:lnTo>
                  <a:lnTo>
                    <a:pt x="320099" y="1687820"/>
                  </a:lnTo>
                  <a:lnTo>
                    <a:pt x="367664" y="1704466"/>
                  </a:lnTo>
                  <a:lnTo>
                    <a:pt x="418927" y="1709517"/>
                  </a:lnTo>
                  <a:lnTo>
                    <a:pt x="465820" y="1700482"/>
                  </a:lnTo>
                  <a:lnTo>
                    <a:pt x="508307" y="1677374"/>
                  </a:lnTo>
                  <a:lnTo>
                    <a:pt x="546354" y="1640204"/>
                  </a:lnTo>
                  <a:lnTo>
                    <a:pt x="582127" y="1578105"/>
                  </a:lnTo>
                  <a:lnTo>
                    <a:pt x="595826" y="1538801"/>
                  </a:lnTo>
                  <a:lnTo>
                    <a:pt x="606739" y="1494020"/>
                  </a:lnTo>
                  <a:lnTo>
                    <a:pt x="614871" y="1443784"/>
                  </a:lnTo>
                  <a:lnTo>
                    <a:pt x="620225" y="1388111"/>
                  </a:lnTo>
                  <a:lnTo>
                    <a:pt x="622807" y="1327022"/>
                  </a:lnTo>
                  <a:lnTo>
                    <a:pt x="622698" y="1268308"/>
                  </a:lnTo>
                  <a:lnTo>
                    <a:pt x="620075" y="1213139"/>
                  </a:lnTo>
                  <a:lnTo>
                    <a:pt x="614925" y="1161524"/>
                  </a:lnTo>
                  <a:lnTo>
                    <a:pt x="607234" y="1113472"/>
                  </a:lnTo>
                  <a:lnTo>
                    <a:pt x="596990" y="1068992"/>
                  </a:lnTo>
                  <a:lnTo>
                    <a:pt x="584178" y="1028092"/>
                  </a:lnTo>
                  <a:lnTo>
                    <a:pt x="568785" y="990783"/>
                  </a:lnTo>
                  <a:lnTo>
                    <a:pt x="550799" y="957071"/>
                  </a:lnTo>
                  <a:lnTo>
                    <a:pt x="516852" y="912133"/>
                  </a:lnTo>
                  <a:lnTo>
                    <a:pt x="476583" y="878173"/>
                  </a:lnTo>
                  <a:lnTo>
                    <a:pt x="430051" y="855023"/>
                  </a:lnTo>
                  <a:lnTo>
                    <a:pt x="377317" y="842517"/>
                  </a:lnTo>
                  <a:close/>
                </a:path>
                <a:path w="6552565" h="2070735">
                  <a:moveTo>
                    <a:pt x="5720969" y="36194"/>
                  </a:moveTo>
                  <a:lnTo>
                    <a:pt x="5746168" y="27199"/>
                  </a:lnTo>
                  <a:lnTo>
                    <a:pt x="5771308" y="18145"/>
                  </a:lnTo>
                  <a:lnTo>
                    <a:pt x="5796424" y="9066"/>
                  </a:lnTo>
                  <a:lnTo>
                    <a:pt x="5821553" y="0"/>
                  </a:lnTo>
                  <a:lnTo>
                    <a:pt x="5835915" y="51031"/>
                  </a:lnTo>
                  <a:lnTo>
                    <a:pt x="5850269" y="102126"/>
                  </a:lnTo>
                  <a:lnTo>
                    <a:pt x="5864620" y="153288"/>
                  </a:lnTo>
                  <a:lnTo>
                    <a:pt x="5878976" y="204519"/>
                  </a:lnTo>
                  <a:lnTo>
                    <a:pt x="5893343" y="255821"/>
                  </a:lnTo>
                  <a:lnTo>
                    <a:pt x="5907727" y="307197"/>
                  </a:lnTo>
                  <a:lnTo>
                    <a:pt x="5922136" y="358647"/>
                  </a:lnTo>
                  <a:lnTo>
                    <a:pt x="5916422" y="360552"/>
                  </a:lnTo>
                  <a:lnTo>
                    <a:pt x="5910833" y="362457"/>
                  </a:lnTo>
                  <a:lnTo>
                    <a:pt x="5905119" y="364363"/>
                  </a:lnTo>
                  <a:lnTo>
                    <a:pt x="5875656" y="323768"/>
                  </a:lnTo>
                  <a:lnTo>
                    <a:pt x="5846229" y="283235"/>
                  </a:lnTo>
                  <a:lnTo>
                    <a:pt x="5816815" y="242793"/>
                  </a:lnTo>
                  <a:lnTo>
                    <a:pt x="5787388" y="202473"/>
                  </a:lnTo>
                  <a:lnTo>
                    <a:pt x="5757926" y="162305"/>
                  </a:lnTo>
                  <a:lnTo>
                    <a:pt x="5736650" y="211484"/>
                  </a:lnTo>
                  <a:lnTo>
                    <a:pt x="5715357" y="260585"/>
                  </a:lnTo>
                  <a:lnTo>
                    <a:pt x="5694029" y="309594"/>
                  </a:lnTo>
                  <a:lnTo>
                    <a:pt x="5672647" y="358497"/>
                  </a:lnTo>
                  <a:lnTo>
                    <a:pt x="5651196" y="407280"/>
                  </a:lnTo>
                  <a:lnTo>
                    <a:pt x="5629656" y="455929"/>
                  </a:lnTo>
                  <a:lnTo>
                    <a:pt x="5624068" y="457707"/>
                  </a:lnTo>
                  <a:lnTo>
                    <a:pt x="5618607" y="459486"/>
                  </a:lnTo>
                  <a:lnTo>
                    <a:pt x="5613146" y="461263"/>
                  </a:lnTo>
                  <a:lnTo>
                    <a:pt x="5625235" y="414245"/>
                  </a:lnTo>
                  <a:lnTo>
                    <a:pt x="5637289" y="367172"/>
                  </a:lnTo>
                  <a:lnTo>
                    <a:pt x="5649312" y="320044"/>
                  </a:lnTo>
                  <a:lnTo>
                    <a:pt x="5661307" y="272863"/>
                  </a:lnTo>
                  <a:lnTo>
                    <a:pt x="5673277" y="225630"/>
                  </a:lnTo>
                  <a:lnTo>
                    <a:pt x="5685225" y="178345"/>
                  </a:lnTo>
                  <a:lnTo>
                    <a:pt x="5697154" y="131010"/>
                  </a:lnTo>
                  <a:lnTo>
                    <a:pt x="5709068" y="83626"/>
                  </a:lnTo>
                  <a:lnTo>
                    <a:pt x="5720969" y="36194"/>
                  </a:lnTo>
                  <a:close/>
                </a:path>
                <a:path w="6552565" h="2070735">
                  <a:moveTo>
                    <a:pt x="388874" y="794384"/>
                  </a:moveTo>
                  <a:lnTo>
                    <a:pt x="438441" y="804203"/>
                  </a:lnTo>
                  <a:lnTo>
                    <a:pt x="485648" y="821158"/>
                  </a:lnTo>
                  <a:lnTo>
                    <a:pt x="530463" y="845359"/>
                  </a:lnTo>
                  <a:lnTo>
                    <a:pt x="572854" y="876916"/>
                  </a:lnTo>
                  <a:lnTo>
                    <a:pt x="612790" y="915937"/>
                  </a:lnTo>
                  <a:lnTo>
                    <a:pt x="650239" y="962532"/>
                  </a:lnTo>
                  <a:lnTo>
                    <a:pt x="675674" y="1001504"/>
                  </a:lnTo>
                  <a:lnTo>
                    <a:pt x="697505" y="1042398"/>
                  </a:lnTo>
                  <a:lnTo>
                    <a:pt x="715750" y="1085193"/>
                  </a:lnTo>
                  <a:lnTo>
                    <a:pt x="730424" y="1129871"/>
                  </a:lnTo>
                  <a:lnTo>
                    <a:pt x="741544" y="1176412"/>
                  </a:lnTo>
                  <a:lnTo>
                    <a:pt x="749127" y="1224797"/>
                  </a:lnTo>
                  <a:lnTo>
                    <a:pt x="753188" y="1275007"/>
                  </a:lnTo>
                  <a:lnTo>
                    <a:pt x="753744" y="1327022"/>
                  </a:lnTo>
                  <a:lnTo>
                    <a:pt x="750141" y="1387461"/>
                  </a:lnTo>
                  <a:lnTo>
                    <a:pt x="742145" y="1444103"/>
                  </a:lnTo>
                  <a:lnTo>
                    <a:pt x="729735" y="1496900"/>
                  </a:lnTo>
                  <a:lnTo>
                    <a:pt x="712888" y="1545802"/>
                  </a:lnTo>
                  <a:lnTo>
                    <a:pt x="691583" y="1590760"/>
                  </a:lnTo>
                  <a:lnTo>
                    <a:pt x="665797" y="1631727"/>
                  </a:lnTo>
                  <a:lnTo>
                    <a:pt x="635507" y="1668652"/>
                  </a:lnTo>
                  <a:lnTo>
                    <a:pt x="596946" y="1704328"/>
                  </a:lnTo>
                  <a:lnTo>
                    <a:pt x="555954" y="1731343"/>
                  </a:lnTo>
                  <a:lnTo>
                    <a:pt x="512556" y="1749694"/>
                  </a:lnTo>
                  <a:lnTo>
                    <a:pt x="466776" y="1759378"/>
                  </a:lnTo>
                  <a:lnTo>
                    <a:pt x="418640" y="1760389"/>
                  </a:lnTo>
                  <a:lnTo>
                    <a:pt x="368173" y="1752727"/>
                  </a:lnTo>
                  <a:lnTo>
                    <a:pt x="324515" y="1739775"/>
                  </a:lnTo>
                  <a:lnTo>
                    <a:pt x="282999" y="1721751"/>
                  </a:lnTo>
                  <a:lnTo>
                    <a:pt x="243589" y="1698716"/>
                  </a:lnTo>
                  <a:lnTo>
                    <a:pt x="206249" y="1670728"/>
                  </a:lnTo>
                  <a:lnTo>
                    <a:pt x="170945" y="1637849"/>
                  </a:lnTo>
                  <a:lnTo>
                    <a:pt x="137640" y="1600138"/>
                  </a:lnTo>
                  <a:lnTo>
                    <a:pt x="106299" y="1557654"/>
                  </a:lnTo>
                  <a:lnTo>
                    <a:pt x="81494" y="1517802"/>
                  </a:lnTo>
                  <a:lnTo>
                    <a:pt x="59953" y="1476438"/>
                  </a:lnTo>
                  <a:lnTo>
                    <a:pt x="41690" y="1433550"/>
                  </a:lnTo>
                  <a:lnTo>
                    <a:pt x="26717" y="1389125"/>
                  </a:lnTo>
                  <a:lnTo>
                    <a:pt x="15048" y="1343153"/>
                  </a:lnTo>
                  <a:lnTo>
                    <a:pt x="6697" y="1295622"/>
                  </a:lnTo>
                  <a:lnTo>
                    <a:pt x="1676" y="1246518"/>
                  </a:lnTo>
                  <a:lnTo>
                    <a:pt x="0" y="1195831"/>
                  </a:lnTo>
                  <a:lnTo>
                    <a:pt x="2572" y="1137818"/>
                  </a:lnTo>
                  <a:lnTo>
                    <a:pt x="10282" y="1083923"/>
                  </a:lnTo>
                  <a:lnTo>
                    <a:pt x="23123" y="1034099"/>
                  </a:lnTo>
                  <a:lnTo>
                    <a:pt x="41084" y="988295"/>
                  </a:lnTo>
                  <a:lnTo>
                    <a:pt x="64157" y="946463"/>
                  </a:lnTo>
                  <a:lnTo>
                    <a:pt x="92333" y="908555"/>
                  </a:lnTo>
                  <a:lnTo>
                    <a:pt x="125603" y="874521"/>
                  </a:lnTo>
                  <a:lnTo>
                    <a:pt x="163634" y="844782"/>
                  </a:lnTo>
                  <a:lnTo>
                    <a:pt x="203962" y="821600"/>
                  </a:lnTo>
                  <a:lnTo>
                    <a:pt x="246618" y="804973"/>
                  </a:lnTo>
                  <a:lnTo>
                    <a:pt x="291634" y="794897"/>
                  </a:lnTo>
                  <a:lnTo>
                    <a:pt x="339042" y="791369"/>
                  </a:lnTo>
                  <a:lnTo>
                    <a:pt x="388874" y="794384"/>
                  </a:lnTo>
                  <a:close/>
                </a:path>
                <a:path w="6552565" h="2070735">
                  <a:moveTo>
                    <a:pt x="4054602" y="532002"/>
                  </a:moveTo>
                  <a:lnTo>
                    <a:pt x="4086014" y="524432"/>
                  </a:lnTo>
                  <a:lnTo>
                    <a:pt x="4117403" y="516778"/>
                  </a:lnTo>
                  <a:lnTo>
                    <a:pt x="4148792" y="509053"/>
                  </a:lnTo>
                  <a:lnTo>
                    <a:pt x="4180204" y="501268"/>
                  </a:lnTo>
                  <a:lnTo>
                    <a:pt x="4187158" y="550557"/>
                  </a:lnTo>
                  <a:lnTo>
                    <a:pt x="4194091" y="599906"/>
                  </a:lnTo>
                  <a:lnTo>
                    <a:pt x="4201015" y="649312"/>
                  </a:lnTo>
                  <a:lnTo>
                    <a:pt x="4207942" y="698774"/>
                  </a:lnTo>
                  <a:lnTo>
                    <a:pt x="4214881" y="748289"/>
                  </a:lnTo>
                  <a:lnTo>
                    <a:pt x="4221846" y="797855"/>
                  </a:lnTo>
                  <a:lnTo>
                    <a:pt x="4228846" y="847470"/>
                  </a:lnTo>
                  <a:lnTo>
                    <a:pt x="4222242" y="848994"/>
                  </a:lnTo>
                  <a:lnTo>
                    <a:pt x="4215638" y="850391"/>
                  </a:lnTo>
                  <a:lnTo>
                    <a:pt x="4209161" y="851788"/>
                  </a:lnTo>
                  <a:lnTo>
                    <a:pt x="4187043" y="805736"/>
                  </a:lnTo>
                  <a:lnTo>
                    <a:pt x="4164979" y="759788"/>
                  </a:lnTo>
                  <a:lnTo>
                    <a:pt x="4142943" y="713955"/>
                  </a:lnTo>
                  <a:lnTo>
                    <a:pt x="4120912" y="668249"/>
                  </a:lnTo>
                  <a:lnTo>
                    <a:pt x="4098861" y="622681"/>
                  </a:lnTo>
                  <a:lnTo>
                    <a:pt x="4076766" y="577262"/>
                  </a:lnTo>
                  <a:lnTo>
                    <a:pt x="4054602" y="532002"/>
                  </a:lnTo>
                  <a:close/>
                </a:path>
                <a:path w="6552565" h="2070735">
                  <a:moveTo>
                    <a:pt x="2168905" y="832357"/>
                  </a:moveTo>
                  <a:lnTo>
                    <a:pt x="2201120" y="830002"/>
                  </a:lnTo>
                  <a:lnTo>
                    <a:pt x="2233358" y="827516"/>
                  </a:lnTo>
                  <a:lnTo>
                    <a:pt x="2265596" y="824910"/>
                  </a:lnTo>
                  <a:lnTo>
                    <a:pt x="2297811" y="822197"/>
                  </a:lnTo>
                  <a:lnTo>
                    <a:pt x="2305929" y="870172"/>
                  </a:lnTo>
                  <a:lnTo>
                    <a:pt x="2314034" y="918214"/>
                  </a:lnTo>
                  <a:lnTo>
                    <a:pt x="2322131" y="966327"/>
                  </a:lnTo>
                  <a:lnTo>
                    <a:pt x="2330228" y="1014513"/>
                  </a:lnTo>
                  <a:lnTo>
                    <a:pt x="2338333" y="1062777"/>
                  </a:lnTo>
                  <a:lnTo>
                    <a:pt x="2346452" y="1111122"/>
                  </a:lnTo>
                  <a:lnTo>
                    <a:pt x="2339721" y="1111503"/>
                  </a:lnTo>
                  <a:lnTo>
                    <a:pt x="2332990" y="1111884"/>
                  </a:lnTo>
                  <a:lnTo>
                    <a:pt x="2326259" y="1112139"/>
                  </a:lnTo>
                  <a:lnTo>
                    <a:pt x="2300112" y="1065088"/>
                  </a:lnTo>
                  <a:lnTo>
                    <a:pt x="2273977" y="1018182"/>
                  </a:lnTo>
                  <a:lnTo>
                    <a:pt x="2247820" y="971438"/>
                  </a:lnTo>
                  <a:lnTo>
                    <a:pt x="2221610" y="924875"/>
                  </a:lnTo>
                  <a:lnTo>
                    <a:pt x="2195316" y="878508"/>
                  </a:lnTo>
                  <a:lnTo>
                    <a:pt x="2168905" y="83235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0251" y="2654964"/>
              <a:ext cx="124078" cy="2489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13713" y="2743326"/>
              <a:ext cx="4943475" cy="1803400"/>
            </a:xfrm>
            <a:custGeom>
              <a:avLst/>
              <a:gdLst/>
              <a:ahLst/>
              <a:cxnLst/>
              <a:rect l="l" t="t" r="r" b="b"/>
              <a:pathLst>
                <a:path w="4943475" h="1803400">
                  <a:moveTo>
                    <a:pt x="4860417" y="7874"/>
                  </a:moveTo>
                  <a:lnTo>
                    <a:pt x="4866628" y="5893"/>
                  </a:lnTo>
                  <a:lnTo>
                    <a:pt x="4872863" y="3937"/>
                  </a:lnTo>
                  <a:lnTo>
                    <a:pt x="4879097" y="1980"/>
                  </a:lnTo>
                  <a:lnTo>
                    <a:pt x="4885309" y="0"/>
                  </a:lnTo>
                  <a:lnTo>
                    <a:pt x="4884373" y="49832"/>
                  </a:lnTo>
                  <a:lnTo>
                    <a:pt x="4883438" y="99665"/>
                  </a:lnTo>
                  <a:lnTo>
                    <a:pt x="4882504" y="149500"/>
                  </a:lnTo>
                  <a:lnTo>
                    <a:pt x="4881571" y="199335"/>
                  </a:lnTo>
                  <a:lnTo>
                    <a:pt x="4880640" y="249172"/>
                  </a:lnTo>
                  <a:lnTo>
                    <a:pt x="4879709" y="299009"/>
                  </a:lnTo>
                  <a:lnTo>
                    <a:pt x="4878778" y="348847"/>
                  </a:lnTo>
                  <a:lnTo>
                    <a:pt x="4877848" y="398685"/>
                  </a:lnTo>
                  <a:lnTo>
                    <a:pt x="4876919" y="448524"/>
                  </a:lnTo>
                  <a:lnTo>
                    <a:pt x="4875990" y="498364"/>
                  </a:lnTo>
                  <a:lnTo>
                    <a:pt x="4875061" y="548203"/>
                  </a:lnTo>
                  <a:lnTo>
                    <a:pt x="4874133" y="598042"/>
                  </a:lnTo>
                  <a:lnTo>
                    <a:pt x="4873204" y="647882"/>
                  </a:lnTo>
                  <a:lnTo>
                    <a:pt x="4872275" y="697721"/>
                  </a:lnTo>
                  <a:lnTo>
                    <a:pt x="4871346" y="747561"/>
                  </a:lnTo>
                  <a:lnTo>
                    <a:pt x="4870417" y="797400"/>
                  </a:lnTo>
                  <a:lnTo>
                    <a:pt x="4869487" y="847238"/>
                  </a:lnTo>
                  <a:lnTo>
                    <a:pt x="4868556" y="897076"/>
                  </a:lnTo>
                  <a:lnTo>
                    <a:pt x="4867625" y="946913"/>
                  </a:lnTo>
                  <a:lnTo>
                    <a:pt x="4866694" y="996750"/>
                  </a:lnTo>
                  <a:lnTo>
                    <a:pt x="4865761" y="1046585"/>
                  </a:lnTo>
                  <a:lnTo>
                    <a:pt x="4864827" y="1096420"/>
                  </a:lnTo>
                  <a:lnTo>
                    <a:pt x="4863892" y="1146253"/>
                  </a:lnTo>
                  <a:lnTo>
                    <a:pt x="4862957" y="1196086"/>
                  </a:lnTo>
                  <a:lnTo>
                    <a:pt x="4861673" y="1278122"/>
                  </a:lnTo>
                  <a:lnTo>
                    <a:pt x="4861258" y="1342310"/>
                  </a:lnTo>
                  <a:lnTo>
                    <a:pt x="4861724" y="1388663"/>
                  </a:lnTo>
                  <a:lnTo>
                    <a:pt x="4865135" y="1435240"/>
                  </a:lnTo>
                  <a:lnTo>
                    <a:pt x="4880221" y="1476355"/>
                  </a:lnTo>
                  <a:lnTo>
                    <a:pt x="4890889" y="1482157"/>
                  </a:lnTo>
                  <a:lnTo>
                    <a:pt x="4896866" y="1481963"/>
                  </a:lnTo>
                  <a:lnTo>
                    <a:pt x="4905128" y="1479085"/>
                  </a:lnTo>
                  <a:lnTo>
                    <a:pt x="4914677" y="1473517"/>
                  </a:lnTo>
                  <a:lnTo>
                    <a:pt x="4925512" y="1465282"/>
                  </a:lnTo>
                  <a:lnTo>
                    <a:pt x="4937633" y="1454404"/>
                  </a:lnTo>
                  <a:lnTo>
                    <a:pt x="4939041" y="1464024"/>
                  </a:lnTo>
                  <a:lnTo>
                    <a:pt x="4940427" y="1473644"/>
                  </a:lnTo>
                  <a:lnTo>
                    <a:pt x="4941812" y="1483264"/>
                  </a:lnTo>
                  <a:lnTo>
                    <a:pt x="4943221" y="1492885"/>
                  </a:lnTo>
                  <a:lnTo>
                    <a:pt x="4904426" y="1532522"/>
                  </a:lnTo>
                  <a:lnTo>
                    <a:pt x="4865560" y="1571958"/>
                  </a:lnTo>
                  <a:lnTo>
                    <a:pt x="4826599" y="1611131"/>
                  </a:lnTo>
                  <a:lnTo>
                    <a:pt x="4787519" y="1649984"/>
                  </a:lnTo>
                  <a:lnTo>
                    <a:pt x="4761611" y="1654683"/>
                  </a:lnTo>
                  <a:lnTo>
                    <a:pt x="4762353" y="1617989"/>
                  </a:lnTo>
                  <a:lnTo>
                    <a:pt x="4763071" y="1581261"/>
                  </a:lnTo>
                  <a:lnTo>
                    <a:pt x="4763789" y="1544508"/>
                  </a:lnTo>
                  <a:lnTo>
                    <a:pt x="4764532" y="1507744"/>
                  </a:lnTo>
                  <a:lnTo>
                    <a:pt x="4744999" y="1547697"/>
                  </a:lnTo>
                  <a:lnTo>
                    <a:pt x="4725812" y="1582007"/>
                  </a:lnTo>
                  <a:lnTo>
                    <a:pt x="4688332" y="1633601"/>
                  </a:lnTo>
                  <a:lnTo>
                    <a:pt x="4650152" y="1665509"/>
                  </a:lnTo>
                  <a:lnTo>
                    <a:pt x="4609592" y="1680845"/>
                  </a:lnTo>
                  <a:lnTo>
                    <a:pt x="4568676" y="1678906"/>
                  </a:lnTo>
                  <a:lnTo>
                    <a:pt x="4530867" y="1659239"/>
                  </a:lnTo>
                  <a:lnTo>
                    <a:pt x="4496131" y="1621926"/>
                  </a:lnTo>
                  <a:lnTo>
                    <a:pt x="4464431" y="1567053"/>
                  </a:lnTo>
                  <a:lnTo>
                    <a:pt x="4448615" y="1529177"/>
                  </a:lnTo>
                  <a:lnTo>
                    <a:pt x="4435462" y="1487721"/>
                  </a:lnTo>
                  <a:lnTo>
                    <a:pt x="4424972" y="1442679"/>
                  </a:lnTo>
                  <a:lnTo>
                    <a:pt x="4417148" y="1394047"/>
                  </a:lnTo>
                  <a:lnTo>
                    <a:pt x="4411992" y="1341820"/>
                  </a:lnTo>
                  <a:lnTo>
                    <a:pt x="4409507" y="1285994"/>
                  </a:lnTo>
                  <a:lnTo>
                    <a:pt x="4409694" y="1226566"/>
                  </a:lnTo>
                  <a:lnTo>
                    <a:pt x="4412104" y="1173324"/>
                  </a:lnTo>
                  <a:lnTo>
                    <a:pt x="4416667" y="1120749"/>
                  </a:lnTo>
                  <a:lnTo>
                    <a:pt x="4423378" y="1068825"/>
                  </a:lnTo>
                  <a:lnTo>
                    <a:pt x="4432236" y="1017539"/>
                  </a:lnTo>
                  <a:lnTo>
                    <a:pt x="4443237" y="966879"/>
                  </a:lnTo>
                  <a:lnTo>
                    <a:pt x="4456378" y="916830"/>
                  </a:lnTo>
                  <a:lnTo>
                    <a:pt x="4471656" y="867380"/>
                  </a:lnTo>
                  <a:lnTo>
                    <a:pt x="4489069" y="818514"/>
                  </a:lnTo>
                  <a:lnTo>
                    <a:pt x="4514803" y="757928"/>
                  </a:lnTo>
                  <a:lnTo>
                    <a:pt x="4542376" y="706609"/>
                  </a:lnTo>
                  <a:lnTo>
                    <a:pt x="4571825" y="664575"/>
                  </a:lnTo>
                  <a:lnTo>
                    <a:pt x="4603190" y="631843"/>
                  </a:lnTo>
                  <a:lnTo>
                    <a:pt x="4636509" y="608432"/>
                  </a:lnTo>
                  <a:lnTo>
                    <a:pt x="4703970" y="591317"/>
                  </a:lnTo>
                  <a:lnTo>
                    <a:pt x="4732988" y="599741"/>
                  </a:lnTo>
                  <a:lnTo>
                    <a:pt x="4758886" y="619666"/>
                  </a:lnTo>
                  <a:lnTo>
                    <a:pt x="4781677" y="651128"/>
                  </a:lnTo>
                  <a:lnTo>
                    <a:pt x="4782609" y="603787"/>
                  </a:lnTo>
                  <a:lnTo>
                    <a:pt x="4783518" y="556434"/>
                  </a:lnTo>
                  <a:lnTo>
                    <a:pt x="4784427" y="509057"/>
                  </a:lnTo>
                  <a:lnTo>
                    <a:pt x="4785360" y="461645"/>
                  </a:lnTo>
                  <a:lnTo>
                    <a:pt x="4786721" y="382202"/>
                  </a:lnTo>
                  <a:lnTo>
                    <a:pt x="4787201" y="319881"/>
                  </a:lnTo>
                  <a:lnTo>
                    <a:pt x="4786824" y="274657"/>
                  </a:lnTo>
                  <a:lnTo>
                    <a:pt x="4783587" y="228671"/>
                  </a:lnTo>
                  <a:lnTo>
                    <a:pt x="4769028" y="190525"/>
                  </a:lnTo>
                  <a:lnTo>
                    <a:pt x="4758066" y="186576"/>
                  </a:lnTo>
                  <a:lnTo>
                    <a:pt x="4751705" y="187578"/>
                  </a:lnTo>
                  <a:lnTo>
                    <a:pt x="4743866" y="191053"/>
                  </a:lnTo>
                  <a:lnTo>
                    <a:pt x="4734814" y="197088"/>
                  </a:lnTo>
                  <a:lnTo>
                    <a:pt x="4724523" y="205670"/>
                  </a:lnTo>
                  <a:lnTo>
                    <a:pt x="4712970" y="216788"/>
                  </a:lnTo>
                  <a:lnTo>
                    <a:pt x="4711370" y="207623"/>
                  </a:lnTo>
                  <a:lnTo>
                    <a:pt x="4709795" y="198421"/>
                  </a:lnTo>
                  <a:lnTo>
                    <a:pt x="4708219" y="189196"/>
                  </a:lnTo>
                  <a:lnTo>
                    <a:pt x="4706620" y="179959"/>
                  </a:lnTo>
                  <a:lnTo>
                    <a:pt x="4737513" y="145871"/>
                  </a:lnTo>
                  <a:lnTo>
                    <a:pt x="4768327" y="111594"/>
                  </a:lnTo>
                  <a:lnTo>
                    <a:pt x="4799074" y="77153"/>
                  </a:lnTo>
                  <a:lnTo>
                    <a:pt x="4829767" y="42571"/>
                  </a:lnTo>
                  <a:lnTo>
                    <a:pt x="4860417" y="7874"/>
                  </a:lnTo>
                  <a:close/>
                </a:path>
                <a:path w="4943475" h="1803400">
                  <a:moveTo>
                    <a:pt x="3378073" y="399542"/>
                  </a:moveTo>
                  <a:lnTo>
                    <a:pt x="3384569" y="398208"/>
                  </a:lnTo>
                  <a:lnTo>
                    <a:pt x="3391090" y="396875"/>
                  </a:lnTo>
                  <a:lnTo>
                    <a:pt x="3397611" y="395541"/>
                  </a:lnTo>
                  <a:lnTo>
                    <a:pt x="3404108" y="394208"/>
                  </a:lnTo>
                  <a:lnTo>
                    <a:pt x="3402266" y="444012"/>
                  </a:lnTo>
                  <a:lnTo>
                    <a:pt x="3400424" y="493813"/>
                  </a:lnTo>
                  <a:lnTo>
                    <a:pt x="3398582" y="543614"/>
                  </a:lnTo>
                  <a:lnTo>
                    <a:pt x="3396740" y="593412"/>
                  </a:lnTo>
                  <a:lnTo>
                    <a:pt x="3394897" y="643209"/>
                  </a:lnTo>
                  <a:lnTo>
                    <a:pt x="3393054" y="693006"/>
                  </a:lnTo>
                  <a:lnTo>
                    <a:pt x="3391210" y="742801"/>
                  </a:lnTo>
                  <a:lnTo>
                    <a:pt x="3389364" y="792596"/>
                  </a:lnTo>
                  <a:lnTo>
                    <a:pt x="3387518" y="842391"/>
                  </a:lnTo>
                  <a:lnTo>
                    <a:pt x="3385671" y="892185"/>
                  </a:lnTo>
                  <a:lnTo>
                    <a:pt x="3383822" y="941980"/>
                  </a:lnTo>
                  <a:lnTo>
                    <a:pt x="3381972" y="991775"/>
                  </a:lnTo>
                  <a:lnTo>
                    <a:pt x="3380120" y="1041572"/>
                  </a:lnTo>
                  <a:lnTo>
                    <a:pt x="3378267" y="1091369"/>
                  </a:lnTo>
                  <a:lnTo>
                    <a:pt x="3376412" y="1141167"/>
                  </a:lnTo>
                  <a:lnTo>
                    <a:pt x="3374554" y="1190968"/>
                  </a:lnTo>
                  <a:lnTo>
                    <a:pt x="3372695" y="1240769"/>
                  </a:lnTo>
                  <a:lnTo>
                    <a:pt x="3370834" y="1290574"/>
                  </a:lnTo>
                  <a:lnTo>
                    <a:pt x="3399097" y="1245621"/>
                  </a:lnTo>
                  <a:lnTo>
                    <a:pt x="3427226" y="1200393"/>
                  </a:lnTo>
                  <a:lnTo>
                    <a:pt x="3455269" y="1154922"/>
                  </a:lnTo>
                  <a:lnTo>
                    <a:pt x="3483276" y="1109238"/>
                  </a:lnTo>
                  <a:lnTo>
                    <a:pt x="3511296" y="1063371"/>
                  </a:lnTo>
                  <a:lnTo>
                    <a:pt x="3531306" y="1029710"/>
                  </a:lnTo>
                  <a:lnTo>
                    <a:pt x="3557230" y="982914"/>
                  </a:lnTo>
                  <a:lnTo>
                    <a:pt x="3568700" y="945007"/>
                  </a:lnTo>
                  <a:lnTo>
                    <a:pt x="3568412" y="935436"/>
                  </a:lnTo>
                  <a:lnTo>
                    <a:pt x="3548475" y="902652"/>
                  </a:lnTo>
                  <a:lnTo>
                    <a:pt x="3530091" y="900557"/>
                  </a:lnTo>
                  <a:lnTo>
                    <a:pt x="3530377" y="892556"/>
                  </a:lnTo>
                  <a:lnTo>
                    <a:pt x="3530663" y="884555"/>
                  </a:lnTo>
                  <a:lnTo>
                    <a:pt x="3530949" y="876554"/>
                  </a:lnTo>
                  <a:lnTo>
                    <a:pt x="3531235" y="868553"/>
                  </a:lnTo>
                  <a:lnTo>
                    <a:pt x="3576469" y="860967"/>
                  </a:lnTo>
                  <a:lnTo>
                    <a:pt x="3621654" y="853162"/>
                  </a:lnTo>
                  <a:lnTo>
                    <a:pt x="3666803" y="845162"/>
                  </a:lnTo>
                  <a:lnTo>
                    <a:pt x="3711928" y="836991"/>
                  </a:lnTo>
                  <a:lnTo>
                    <a:pt x="3757041" y="828675"/>
                  </a:lnTo>
                  <a:lnTo>
                    <a:pt x="3756757" y="836866"/>
                  </a:lnTo>
                  <a:lnTo>
                    <a:pt x="3756485" y="845057"/>
                  </a:lnTo>
                  <a:lnTo>
                    <a:pt x="3756237" y="853249"/>
                  </a:lnTo>
                  <a:lnTo>
                    <a:pt x="3756025" y="861440"/>
                  </a:lnTo>
                  <a:lnTo>
                    <a:pt x="3733655" y="867822"/>
                  </a:lnTo>
                  <a:lnTo>
                    <a:pt x="3694535" y="887444"/>
                  </a:lnTo>
                  <a:lnTo>
                    <a:pt x="3661417" y="917299"/>
                  </a:lnTo>
                  <a:lnTo>
                    <a:pt x="3626159" y="964388"/>
                  </a:lnTo>
                  <a:lnTo>
                    <a:pt x="3578819" y="1042486"/>
                  </a:lnTo>
                  <a:lnTo>
                    <a:pt x="3550615" y="1089992"/>
                  </a:lnTo>
                  <a:lnTo>
                    <a:pt x="3522380" y="1137272"/>
                  </a:lnTo>
                  <a:lnTo>
                    <a:pt x="3494054" y="1184291"/>
                  </a:lnTo>
                  <a:lnTo>
                    <a:pt x="3465576" y="1231011"/>
                  </a:lnTo>
                  <a:lnTo>
                    <a:pt x="3486229" y="1277584"/>
                  </a:lnTo>
                  <a:lnTo>
                    <a:pt x="3506808" y="1324327"/>
                  </a:lnTo>
                  <a:lnTo>
                    <a:pt x="3527345" y="1371219"/>
                  </a:lnTo>
                  <a:lnTo>
                    <a:pt x="3547871" y="1418237"/>
                  </a:lnTo>
                  <a:lnTo>
                    <a:pt x="3568419" y="1465361"/>
                  </a:lnTo>
                  <a:lnTo>
                    <a:pt x="3589020" y="1512570"/>
                  </a:lnTo>
                  <a:lnTo>
                    <a:pt x="3612792" y="1566332"/>
                  </a:lnTo>
                  <a:lnTo>
                    <a:pt x="3632327" y="1609296"/>
                  </a:lnTo>
                  <a:lnTo>
                    <a:pt x="3658870" y="1662684"/>
                  </a:lnTo>
                  <a:lnTo>
                    <a:pt x="3683269" y="1699577"/>
                  </a:lnTo>
                  <a:lnTo>
                    <a:pt x="3713005" y="1723780"/>
                  </a:lnTo>
                  <a:lnTo>
                    <a:pt x="3737631" y="1726499"/>
                  </a:lnTo>
                  <a:lnTo>
                    <a:pt x="3753992" y="1725549"/>
                  </a:lnTo>
                  <a:lnTo>
                    <a:pt x="3753707" y="1734786"/>
                  </a:lnTo>
                  <a:lnTo>
                    <a:pt x="3702023" y="1767085"/>
                  </a:lnTo>
                  <a:lnTo>
                    <a:pt x="3651191" y="1771590"/>
                  </a:lnTo>
                  <a:lnTo>
                    <a:pt x="3600346" y="1775875"/>
                  </a:lnTo>
                  <a:lnTo>
                    <a:pt x="3549483" y="1779923"/>
                  </a:lnTo>
                  <a:lnTo>
                    <a:pt x="3498596" y="1783715"/>
                  </a:lnTo>
                  <a:lnTo>
                    <a:pt x="3498955" y="1774741"/>
                  </a:lnTo>
                  <a:lnTo>
                    <a:pt x="3499278" y="1765744"/>
                  </a:lnTo>
                  <a:lnTo>
                    <a:pt x="3499578" y="1756747"/>
                  </a:lnTo>
                  <a:lnTo>
                    <a:pt x="3499866" y="1747774"/>
                  </a:lnTo>
                  <a:lnTo>
                    <a:pt x="3509887" y="1745914"/>
                  </a:lnTo>
                  <a:lnTo>
                    <a:pt x="3537712" y="1712749"/>
                  </a:lnTo>
                  <a:lnTo>
                    <a:pt x="3538474" y="1703705"/>
                  </a:lnTo>
                  <a:lnTo>
                    <a:pt x="3537569" y="1690540"/>
                  </a:lnTo>
                  <a:lnTo>
                    <a:pt x="3518281" y="1631569"/>
                  </a:lnTo>
                  <a:lnTo>
                    <a:pt x="3497197" y="1582591"/>
                  </a:lnTo>
                  <a:lnTo>
                    <a:pt x="3476164" y="1533743"/>
                  </a:lnTo>
                  <a:lnTo>
                    <a:pt x="3455156" y="1485028"/>
                  </a:lnTo>
                  <a:lnTo>
                    <a:pt x="3434145" y="1436451"/>
                  </a:lnTo>
                  <a:lnTo>
                    <a:pt x="3413106" y="1388015"/>
                  </a:lnTo>
                  <a:lnTo>
                    <a:pt x="3392011" y="1339727"/>
                  </a:lnTo>
                  <a:lnTo>
                    <a:pt x="3370834" y="1291590"/>
                  </a:lnTo>
                  <a:lnTo>
                    <a:pt x="3368992" y="1341438"/>
                  </a:lnTo>
                  <a:lnTo>
                    <a:pt x="3367151" y="1391289"/>
                  </a:lnTo>
                  <a:lnTo>
                    <a:pt x="3365309" y="1441148"/>
                  </a:lnTo>
                  <a:lnTo>
                    <a:pt x="3363468" y="1491017"/>
                  </a:lnTo>
                  <a:lnTo>
                    <a:pt x="3361626" y="1540900"/>
                  </a:lnTo>
                  <a:lnTo>
                    <a:pt x="3359785" y="1590802"/>
                  </a:lnTo>
                  <a:lnTo>
                    <a:pt x="3358739" y="1630757"/>
                  </a:lnTo>
                  <a:lnTo>
                    <a:pt x="3358848" y="1663176"/>
                  </a:lnTo>
                  <a:lnTo>
                    <a:pt x="3362579" y="1705356"/>
                  </a:lnTo>
                  <a:lnTo>
                    <a:pt x="3381502" y="1743456"/>
                  </a:lnTo>
                  <a:lnTo>
                    <a:pt x="3418113" y="1752564"/>
                  </a:lnTo>
                  <a:lnTo>
                    <a:pt x="3438144" y="1752346"/>
                  </a:lnTo>
                  <a:lnTo>
                    <a:pt x="3437838" y="1761279"/>
                  </a:lnTo>
                  <a:lnTo>
                    <a:pt x="3437509" y="1770189"/>
                  </a:lnTo>
                  <a:lnTo>
                    <a:pt x="3437179" y="1779099"/>
                  </a:lnTo>
                  <a:lnTo>
                    <a:pt x="3436874" y="1788033"/>
                  </a:lnTo>
                  <a:lnTo>
                    <a:pt x="3383594" y="1791504"/>
                  </a:lnTo>
                  <a:lnTo>
                    <a:pt x="3330285" y="1794744"/>
                  </a:lnTo>
                  <a:lnTo>
                    <a:pt x="3276945" y="1797734"/>
                  </a:lnTo>
                  <a:lnTo>
                    <a:pt x="3223574" y="1800456"/>
                  </a:lnTo>
                  <a:lnTo>
                    <a:pt x="3170174" y="1802892"/>
                  </a:lnTo>
                  <a:lnTo>
                    <a:pt x="3170535" y="1794224"/>
                  </a:lnTo>
                  <a:lnTo>
                    <a:pt x="3170872" y="1785556"/>
                  </a:lnTo>
                  <a:lnTo>
                    <a:pt x="3171209" y="1776888"/>
                  </a:lnTo>
                  <a:lnTo>
                    <a:pt x="3171571" y="1768221"/>
                  </a:lnTo>
                  <a:lnTo>
                    <a:pt x="3190378" y="1766272"/>
                  </a:lnTo>
                  <a:lnTo>
                    <a:pt x="3206781" y="1762347"/>
                  </a:lnTo>
                  <a:lnTo>
                    <a:pt x="3243437" y="1734439"/>
                  </a:lnTo>
                  <a:lnTo>
                    <a:pt x="3256339" y="1695309"/>
                  </a:lnTo>
                  <a:lnTo>
                    <a:pt x="3262729" y="1639544"/>
                  </a:lnTo>
                  <a:lnTo>
                    <a:pt x="3266590" y="1552203"/>
                  </a:lnTo>
                  <a:lnTo>
                    <a:pt x="3268519" y="1501415"/>
                  </a:lnTo>
                  <a:lnTo>
                    <a:pt x="3270448" y="1450629"/>
                  </a:lnTo>
                  <a:lnTo>
                    <a:pt x="3272377" y="1399845"/>
                  </a:lnTo>
                  <a:lnTo>
                    <a:pt x="3274306" y="1349063"/>
                  </a:lnTo>
                  <a:lnTo>
                    <a:pt x="3276234" y="1298281"/>
                  </a:lnTo>
                  <a:lnTo>
                    <a:pt x="3278163" y="1247501"/>
                  </a:lnTo>
                  <a:lnTo>
                    <a:pt x="3280092" y="1196721"/>
                  </a:lnTo>
                  <a:lnTo>
                    <a:pt x="3282021" y="1145940"/>
                  </a:lnTo>
                  <a:lnTo>
                    <a:pt x="3283950" y="1095160"/>
                  </a:lnTo>
                  <a:lnTo>
                    <a:pt x="3285878" y="1044378"/>
                  </a:lnTo>
                  <a:lnTo>
                    <a:pt x="3287807" y="993596"/>
                  </a:lnTo>
                  <a:lnTo>
                    <a:pt x="3289736" y="942812"/>
                  </a:lnTo>
                  <a:lnTo>
                    <a:pt x="3291665" y="892026"/>
                  </a:lnTo>
                  <a:lnTo>
                    <a:pt x="3293594" y="841238"/>
                  </a:lnTo>
                  <a:lnTo>
                    <a:pt x="3295523" y="790448"/>
                  </a:lnTo>
                  <a:lnTo>
                    <a:pt x="3297930" y="720562"/>
                  </a:lnTo>
                  <a:lnTo>
                    <a:pt x="3299253" y="665797"/>
                  </a:lnTo>
                  <a:lnTo>
                    <a:pt x="3299505" y="626177"/>
                  </a:lnTo>
                  <a:lnTo>
                    <a:pt x="3298698" y="601726"/>
                  </a:lnTo>
                  <a:lnTo>
                    <a:pt x="3291429" y="563506"/>
                  </a:lnTo>
                  <a:lnTo>
                    <a:pt x="3271055" y="547171"/>
                  </a:lnTo>
                  <a:lnTo>
                    <a:pt x="3264027" y="547624"/>
                  </a:lnTo>
                  <a:lnTo>
                    <a:pt x="3257260" y="549911"/>
                  </a:lnTo>
                  <a:lnTo>
                    <a:pt x="3248945" y="554497"/>
                  </a:lnTo>
                  <a:lnTo>
                    <a:pt x="3239059" y="561393"/>
                  </a:lnTo>
                  <a:lnTo>
                    <a:pt x="3227578" y="570611"/>
                  </a:lnTo>
                  <a:lnTo>
                    <a:pt x="3225482" y="562590"/>
                  </a:lnTo>
                  <a:lnTo>
                    <a:pt x="3223387" y="554545"/>
                  </a:lnTo>
                  <a:lnTo>
                    <a:pt x="3221291" y="546500"/>
                  </a:lnTo>
                  <a:lnTo>
                    <a:pt x="3219196" y="538480"/>
                  </a:lnTo>
                  <a:lnTo>
                    <a:pt x="3259040" y="504251"/>
                  </a:lnTo>
                  <a:lnTo>
                    <a:pt x="3298777" y="469630"/>
                  </a:lnTo>
                  <a:lnTo>
                    <a:pt x="3338443" y="434699"/>
                  </a:lnTo>
                  <a:lnTo>
                    <a:pt x="3378073" y="399542"/>
                  </a:lnTo>
                  <a:close/>
                </a:path>
                <a:path w="4943475" h="1803400">
                  <a:moveTo>
                    <a:pt x="111252" y="310514"/>
                  </a:moveTo>
                  <a:lnTo>
                    <a:pt x="137943" y="313209"/>
                  </a:lnTo>
                  <a:lnTo>
                    <a:pt x="164671" y="315785"/>
                  </a:lnTo>
                  <a:lnTo>
                    <a:pt x="191422" y="318265"/>
                  </a:lnTo>
                  <a:lnTo>
                    <a:pt x="218186" y="320675"/>
                  </a:lnTo>
                  <a:lnTo>
                    <a:pt x="239643" y="367814"/>
                  </a:lnTo>
                  <a:lnTo>
                    <a:pt x="261040" y="415057"/>
                  </a:lnTo>
                  <a:lnTo>
                    <a:pt x="282376" y="462416"/>
                  </a:lnTo>
                  <a:lnTo>
                    <a:pt x="303651" y="509902"/>
                  </a:lnTo>
                  <a:lnTo>
                    <a:pt x="324866" y="557530"/>
                  </a:lnTo>
                  <a:lnTo>
                    <a:pt x="318897" y="556895"/>
                  </a:lnTo>
                  <a:lnTo>
                    <a:pt x="312928" y="556260"/>
                  </a:lnTo>
                  <a:lnTo>
                    <a:pt x="306959" y="555625"/>
                  </a:lnTo>
                  <a:lnTo>
                    <a:pt x="268071" y="515171"/>
                  </a:lnTo>
                  <a:lnTo>
                    <a:pt x="229123" y="474789"/>
                  </a:lnTo>
                  <a:lnTo>
                    <a:pt x="190105" y="434502"/>
                  </a:lnTo>
                  <a:lnTo>
                    <a:pt x="151003" y="394335"/>
                  </a:lnTo>
                  <a:lnTo>
                    <a:pt x="117570" y="426499"/>
                  </a:lnTo>
                  <a:lnTo>
                    <a:pt x="84137" y="458390"/>
                  </a:lnTo>
                  <a:lnTo>
                    <a:pt x="50704" y="489971"/>
                  </a:lnTo>
                  <a:lnTo>
                    <a:pt x="17271" y="521208"/>
                  </a:lnTo>
                  <a:lnTo>
                    <a:pt x="11556" y="520446"/>
                  </a:lnTo>
                  <a:lnTo>
                    <a:pt x="5842" y="519684"/>
                  </a:lnTo>
                  <a:lnTo>
                    <a:pt x="0" y="518922"/>
                  </a:lnTo>
                  <a:lnTo>
                    <a:pt x="22238" y="477606"/>
                  </a:lnTo>
                  <a:lnTo>
                    <a:pt x="44464" y="436107"/>
                  </a:lnTo>
                  <a:lnTo>
                    <a:pt x="66696" y="394426"/>
                  </a:lnTo>
                  <a:lnTo>
                    <a:pt x="88952" y="352562"/>
                  </a:lnTo>
                  <a:lnTo>
                    <a:pt x="111252" y="31051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762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44958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48006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6858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5410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4586605" cy="3443604"/>
            <a:chOff x="0" y="0"/>
            <a:chExt cx="4586605" cy="34436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28472"/>
              <a:ext cx="3962400" cy="27766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63"/>
            <a:ext cx="3962400" cy="27764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63"/>
            <a:ext cx="3962400" cy="27764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304672"/>
              <a:ext cx="3962400" cy="27766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9000"/>
                  </a:lnTo>
                  <a:lnTo>
                    <a:pt x="4572000" y="3429000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9000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200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57776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11" y="0"/>
                  </a:moveTo>
                  <a:lnTo>
                    <a:pt x="4571936" y="0"/>
                  </a:lnTo>
                  <a:lnTo>
                    <a:pt x="4571936" y="28638"/>
                  </a:lnTo>
                  <a:lnTo>
                    <a:pt x="4571936" y="3429063"/>
                  </a:lnTo>
                  <a:lnTo>
                    <a:pt x="28511" y="3429063"/>
                  </a:lnTo>
                  <a:lnTo>
                    <a:pt x="28511" y="28638"/>
                  </a:lnTo>
                  <a:lnTo>
                    <a:pt x="4571936" y="28638"/>
                  </a:lnTo>
                  <a:lnTo>
                    <a:pt x="4571936" y="63"/>
                  </a:lnTo>
                  <a:lnTo>
                    <a:pt x="28511" y="63"/>
                  </a:lnTo>
                  <a:lnTo>
                    <a:pt x="14224" y="0"/>
                  </a:lnTo>
                  <a:lnTo>
                    <a:pt x="0" y="63"/>
                  </a:lnTo>
                  <a:lnTo>
                    <a:pt x="0" y="28638"/>
                  </a:lnTo>
                  <a:lnTo>
                    <a:pt x="14224" y="28638"/>
                  </a:lnTo>
                  <a:lnTo>
                    <a:pt x="14224" y="3429063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24" y="3443351"/>
                  </a:lnTo>
                  <a:lnTo>
                    <a:pt x="28511" y="3443351"/>
                  </a:lnTo>
                  <a:lnTo>
                    <a:pt x="4571936" y="3443351"/>
                  </a:lnTo>
                  <a:lnTo>
                    <a:pt x="4586211" y="3443351"/>
                  </a:lnTo>
                  <a:lnTo>
                    <a:pt x="4586211" y="3429063"/>
                  </a:lnTo>
                  <a:lnTo>
                    <a:pt x="4586211" y="28638"/>
                  </a:lnTo>
                  <a:lnTo>
                    <a:pt x="4586211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87" y="0"/>
                  </a:move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86224" y="3443351"/>
                  </a:lnTo>
                  <a:lnTo>
                    <a:pt x="4586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lavanhung</dc:creator>
  <dc:title>Slide 1</dc:title>
  <dcterms:created xsi:type="dcterms:W3CDTF">2021-04-10T04:24:36Z</dcterms:created>
  <dcterms:modified xsi:type="dcterms:W3CDTF">2021-04-10T04:24:36Z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