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/>
  <p:notesSz cx="9144000" cy="6858000"/>
  <p:embeddedFontLst>
    <p:embeddedFont>
      <p:font typeface="Arial" panose="00000000000000000000" pitchFamily="34" charset="1"/>
      <p:regular r:id="rId27"/>
      <p:bold r:id="rId25"/>
      <p:italic r:id="rId29"/>
      <p:boldItalic r:id="rId26"/>
    </p:embeddedFont>
    <p:embeddedFont>
      <p:font typeface="Times New Roman" panose="00000000000000000000" pitchFamily="18" charset="1"/>
      <p:regular r:id="rId24"/>
      <p:boldItalic r:id="rId2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font" Target="fonts/font1.fntdata"/><Relationship Id="rId25" Type="http://schemas.openxmlformats.org/officeDocument/2006/relationships/font" Target="fonts/font2.fntdata"/><Relationship Id="rId26" Type="http://schemas.openxmlformats.org/officeDocument/2006/relationships/font" Target="fonts/font3.fntdata"/><Relationship Id="rId27" Type="http://schemas.openxmlformats.org/officeDocument/2006/relationships/font" Target="fonts/font4.fntdata"/><Relationship Id="rId28" Type="http://schemas.openxmlformats.org/officeDocument/2006/relationships/font" Target="fonts/font5.fntdata"/><Relationship Id="rId29" Type="http://schemas.openxmlformats.org/officeDocument/2006/relationships/font" Target="fonts/font6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244" y="325881"/>
            <a:ext cx="1937385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1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12.png"/><Relationship Id="rId4" Type="http://schemas.openxmlformats.org/officeDocument/2006/relationships/image" Target="../media/image36.jpg"/><Relationship Id="rId5" Type="http://schemas.openxmlformats.org/officeDocument/2006/relationships/image" Target="../media/image37.jpg"/><Relationship Id="rId6" Type="http://schemas.openxmlformats.org/officeDocument/2006/relationships/image" Target="../media/image3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39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1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1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6" Type="http://schemas.openxmlformats.org/officeDocument/2006/relationships/image" Target="../media/image1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1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1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FFC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9156700" cy="6870700"/>
            <a:chOff x="-6350" y="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304" y="1392936"/>
              <a:ext cx="7885176" cy="10485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2689" y="332358"/>
              <a:ext cx="6856397" cy="20744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42689" y="332358"/>
              <a:ext cx="6856730" cy="2074545"/>
            </a:xfrm>
            <a:custGeom>
              <a:avLst/>
              <a:gdLst/>
              <a:ahLst/>
              <a:cxnLst/>
              <a:rect l="l" t="t" r="r" b="b"/>
              <a:pathLst>
                <a:path w="6856730" h="2074545">
                  <a:moveTo>
                    <a:pt x="5535605" y="1192403"/>
                  </a:moveTo>
                  <a:lnTo>
                    <a:pt x="5461197" y="1217944"/>
                  </a:lnTo>
                  <a:lnTo>
                    <a:pt x="5415780" y="1229121"/>
                  </a:lnTo>
                  <a:lnTo>
                    <a:pt x="5364860" y="1239251"/>
                  </a:lnTo>
                  <a:lnTo>
                    <a:pt x="5308416" y="1248344"/>
                  </a:lnTo>
                  <a:lnTo>
                    <a:pt x="5246426" y="1256411"/>
                  </a:lnTo>
                  <a:lnTo>
                    <a:pt x="5195360" y="1263588"/>
                  </a:lnTo>
                  <a:lnTo>
                    <a:pt x="5152604" y="1271920"/>
                  </a:lnTo>
                  <a:lnTo>
                    <a:pt x="5091740" y="1291717"/>
                  </a:lnTo>
                  <a:lnTo>
                    <a:pt x="5052401" y="1319514"/>
                  </a:lnTo>
                  <a:lnTo>
                    <a:pt x="5024303" y="1359027"/>
                  </a:lnTo>
                  <a:lnTo>
                    <a:pt x="5008285" y="1407287"/>
                  </a:lnTo>
                  <a:lnTo>
                    <a:pt x="5005104" y="1433572"/>
                  </a:lnTo>
                  <a:lnTo>
                    <a:pt x="5005126" y="1461262"/>
                  </a:lnTo>
                  <a:lnTo>
                    <a:pt x="5010914" y="1503201"/>
                  </a:lnTo>
                  <a:lnTo>
                    <a:pt x="5023334" y="1541795"/>
                  </a:lnTo>
                  <a:lnTo>
                    <a:pt x="5042398" y="1577080"/>
                  </a:lnTo>
                  <a:lnTo>
                    <a:pt x="5068118" y="1609090"/>
                  </a:lnTo>
                  <a:lnTo>
                    <a:pt x="5100219" y="1636004"/>
                  </a:lnTo>
                  <a:lnTo>
                    <a:pt x="5138238" y="1656000"/>
                  </a:lnTo>
                  <a:lnTo>
                    <a:pt x="5182185" y="1669115"/>
                  </a:lnTo>
                  <a:lnTo>
                    <a:pt x="5232075" y="1675384"/>
                  </a:lnTo>
                  <a:lnTo>
                    <a:pt x="5282724" y="1674802"/>
                  </a:lnTo>
                  <a:lnTo>
                    <a:pt x="5330087" y="1667303"/>
                  </a:lnTo>
                  <a:lnTo>
                    <a:pt x="5374164" y="1652827"/>
                  </a:lnTo>
                  <a:lnTo>
                    <a:pt x="5414955" y="1631315"/>
                  </a:lnTo>
                  <a:lnTo>
                    <a:pt x="5450967" y="1603793"/>
                  </a:lnTo>
                  <a:lnTo>
                    <a:pt x="5481407" y="1570783"/>
                  </a:lnTo>
                  <a:lnTo>
                    <a:pt x="5506180" y="1532320"/>
                  </a:lnTo>
                  <a:lnTo>
                    <a:pt x="5525191" y="1488440"/>
                  </a:lnTo>
                  <a:lnTo>
                    <a:pt x="5535343" y="1448006"/>
                  </a:lnTo>
                  <a:lnTo>
                    <a:pt x="5541256" y="1398524"/>
                  </a:lnTo>
                  <a:lnTo>
                    <a:pt x="5542979" y="1339992"/>
                  </a:lnTo>
                  <a:lnTo>
                    <a:pt x="5540558" y="1272413"/>
                  </a:lnTo>
                  <a:lnTo>
                    <a:pt x="5539319" y="1252410"/>
                  </a:lnTo>
                  <a:lnTo>
                    <a:pt x="5538081" y="1232408"/>
                  </a:lnTo>
                  <a:lnTo>
                    <a:pt x="5536843" y="1212405"/>
                  </a:lnTo>
                  <a:lnTo>
                    <a:pt x="5535605" y="1192403"/>
                  </a:lnTo>
                  <a:close/>
                </a:path>
                <a:path w="6856730" h="2074545">
                  <a:moveTo>
                    <a:pt x="2711125" y="1134745"/>
                  </a:moveTo>
                  <a:lnTo>
                    <a:pt x="2676218" y="1151030"/>
                  </a:lnTo>
                  <a:lnTo>
                    <a:pt x="2635879" y="1166734"/>
                  </a:lnTo>
                  <a:lnTo>
                    <a:pt x="2590094" y="1181846"/>
                  </a:lnTo>
                  <a:lnTo>
                    <a:pt x="2538847" y="1196354"/>
                  </a:lnTo>
                  <a:lnTo>
                    <a:pt x="2482125" y="1210248"/>
                  </a:lnTo>
                  <a:lnTo>
                    <a:pt x="2419914" y="1223518"/>
                  </a:lnTo>
                  <a:lnTo>
                    <a:pt x="2368887" y="1234860"/>
                  </a:lnTo>
                  <a:lnTo>
                    <a:pt x="2325934" y="1246727"/>
                  </a:lnTo>
                  <a:lnTo>
                    <a:pt x="2264339" y="1271651"/>
                  </a:lnTo>
                  <a:lnTo>
                    <a:pt x="2224461" y="1302559"/>
                  </a:lnTo>
                  <a:lnTo>
                    <a:pt x="2195251" y="1344422"/>
                  </a:lnTo>
                  <a:lnTo>
                    <a:pt x="2177614" y="1394047"/>
                  </a:lnTo>
                  <a:lnTo>
                    <a:pt x="2172645" y="1448435"/>
                  </a:lnTo>
                  <a:lnTo>
                    <a:pt x="2177094" y="1489866"/>
                  </a:lnTo>
                  <a:lnTo>
                    <a:pt x="2188329" y="1527476"/>
                  </a:lnTo>
                  <a:lnTo>
                    <a:pt x="2206327" y="1561252"/>
                  </a:lnTo>
                  <a:lnTo>
                    <a:pt x="2231065" y="1591183"/>
                  </a:lnTo>
                  <a:lnTo>
                    <a:pt x="2262198" y="1615424"/>
                  </a:lnTo>
                  <a:lnTo>
                    <a:pt x="2299438" y="1632331"/>
                  </a:lnTo>
                  <a:lnTo>
                    <a:pt x="2342846" y="1641903"/>
                  </a:lnTo>
                  <a:lnTo>
                    <a:pt x="2392482" y="1644142"/>
                  </a:lnTo>
                  <a:lnTo>
                    <a:pt x="2443057" y="1639264"/>
                  </a:lnTo>
                  <a:lnTo>
                    <a:pt x="2490573" y="1627695"/>
                  </a:lnTo>
                  <a:lnTo>
                    <a:pt x="2535017" y="1609459"/>
                  </a:lnTo>
                  <a:lnTo>
                    <a:pt x="2576378" y="1584579"/>
                  </a:lnTo>
                  <a:lnTo>
                    <a:pt x="2613462" y="1553815"/>
                  </a:lnTo>
                  <a:lnTo>
                    <a:pt x="2644926" y="1518110"/>
                  </a:lnTo>
                  <a:lnTo>
                    <a:pt x="2670818" y="1477476"/>
                  </a:lnTo>
                  <a:lnTo>
                    <a:pt x="2691186" y="1431925"/>
                  </a:lnTo>
                  <a:lnTo>
                    <a:pt x="2702697" y="1390538"/>
                  </a:lnTo>
                  <a:lnTo>
                    <a:pt x="2710220" y="1340485"/>
                  </a:lnTo>
                  <a:lnTo>
                    <a:pt x="2713813" y="1281763"/>
                  </a:lnTo>
                  <a:lnTo>
                    <a:pt x="2713538" y="1214374"/>
                  </a:lnTo>
                  <a:lnTo>
                    <a:pt x="2712946" y="1194466"/>
                  </a:lnTo>
                  <a:lnTo>
                    <a:pt x="2712331" y="1174559"/>
                  </a:lnTo>
                  <a:lnTo>
                    <a:pt x="2711716" y="1154652"/>
                  </a:lnTo>
                  <a:lnTo>
                    <a:pt x="2711125" y="1134745"/>
                  </a:lnTo>
                  <a:close/>
                </a:path>
                <a:path w="6856730" h="2074545">
                  <a:moveTo>
                    <a:pt x="3573582" y="640969"/>
                  </a:moveTo>
                  <a:lnTo>
                    <a:pt x="3511796" y="648081"/>
                  </a:lnTo>
                  <a:lnTo>
                    <a:pt x="3456107" y="669290"/>
                  </a:lnTo>
                  <a:lnTo>
                    <a:pt x="3420864" y="693134"/>
                  </a:lnTo>
                  <a:lnTo>
                    <a:pt x="3388289" y="724027"/>
                  </a:lnTo>
                  <a:lnTo>
                    <a:pt x="3357936" y="762635"/>
                  </a:lnTo>
                  <a:lnTo>
                    <a:pt x="3321643" y="831216"/>
                  </a:lnTo>
                  <a:lnTo>
                    <a:pt x="3307967" y="871414"/>
                  </a:lnTo>
                  <a:lnTo>
                    <a:pt x="3297246" y="915527"/>
                  </a:lnTo>
                  <a:lnTo>
                    <a:pt x="3289459" y="963539"/>
                  </a:lnTo>
                  <a:lnTo>
                    <a:pt x="3284587" y="1015434"/>
                  </a:lnTo>
                  <a:lnTo>
                    <a:pt x="3282612" y="1071196"/>
                  </a:lnTo>
                  <a:lnTo>
                    <a:pt x="3283514" y="1130808"/>
                  </a:lnTo>
                  <a:lnTo>
                    <a:pt x="3287099" y="1190378"/>
                  </a:lnTo>
                  <a:lnTo>
                    <a:pt x="3293293" y="1246112"/>
                  </a:lnTo>
                  <a:lnTo>
                    <a:pt x="3302105" y="1297994"/>
                  </a:lnTo>
                  <a:lnTo>
                    <a:pt x="3313549" y="1346009"/>
                  </a:lnTo>
                  <a:lnTo>
                    <a:pt x="3327636" y="1390143"/>
                  </a:lnTo>
                  <a:lnTo>
                    <a:pt x="3344378" y="1430381"/>
                  </a:lnTo>
                  <a:lnTo>
                    <a:pt x="3363788" y="1466707"/>
                  </a:lnTo>
                  <a:lnTo>
                    <a:pt x="3385876" y="1499108"/>
                  </a:lnTo>
                  <a:lnTo>
                    <a:pt x="3411004" y="1529236"/>
                  </a:lnTo>
                  <a:lnTo>
                    <a:pt x="3454868" y="1569180"/>
                  </a:lnTo>
                  <a:lnTo>
                    <a:pt x="3492175" y="1592961"/>
                  </a:lnTo>
                  <a:lnTo>
                    <a:pt x="3550563" y="1614535"/>
                  </a:lnTo>
                  <a:lnTo>
                    <a:pt x="3613714" y="1621917"/>
                  </a:lnTo>
                  <a:lnTo>
                    <a:pt x="3665686" y="1617263"/>
                  </a:lnTo>
                  <a:lnTo>
                    <a:pt x="3713568" y="1602826"/>
                  </a:lnTo>
                  <a:lnTo>
                    <a:pt x="3757384" y="1578574"/>
                  </a:lnTo>
                  <a:lnTo>
                    <a:pt x="3797159" y="1544477"/>
                  </a:lnTo>
                  <a:lnTo>
                    <a:pt x="3832916" y="1500505"/>
                  </a:lnTo>
                  <a:lnTo>
                    <a:pt x="3869003" y="1431381"/>
                  </a:lnTo>
                  <a:lnTo>
                    <a:pt x="3882551" y="1390701"/>
                  </a:lnTo>
                  <a:lnTo>
                    <a:pt x="3893114" y="1345946"/>
                  </a:lnTo>
                  <a:lnTo>
                    <a:pt x="3900699" y="1297118"/>
                  </a:lnTo>
                  <a:lnTo>
                    <a:pt x="3905318" y="1244222"/>
                  </a:lnTo>
                  <a:lnTo>
                    <a:pt x="3906977" y="1187260"/>
                  </a:lnTo>
                  <a:lnTo>
                    <a:pt x="3905687" y="1126236"/>
                  </a:lnTo>
                  <a:lnTo>
                    <a:pt x="3901725" y="1068570"/>
                  </a:lnTo>
                  <a:lnTo>
                    <a:pt x="3895165" y="1014452"/>
                  </a:lnTo>
                  <a:lnTo>
                    <a:pt x="3885992" y="963894"/>
                  </a:lnTo>
                  <a:lnTo>
                    <a:pt x="3874191" y="916908"/>
                  </a:lnTo>
                  <a:lnTo>
                    <a:pt x="3859746" y="873506"/>
                  </a:lnTo>
                  <a:lnTo>
                    <a:pt x="3842643" y="833699"/>
                  </a:lnTo>
                  <a:lnTo>
                    <a:pt x="3822867" y="797500"/>
                  </a:lnTo>
                  <a:lnTo>
                    <a:pt x="3800404" y="764921"/>
                  </a:lnTo>
                  <a:lnTo>
                    <a:pt x="3760952" y="720659"/>
                  </a:lnTo>
                  <a:lnTo>
                    <a:pt x="3718605" y="686067"/>
                  </a:lnTo>
                  <a:lnTo>
                    <a:pt x="3673302" y="661209"/>
                  </a:lnTo>
                  <a:lnTo>
                    <a:pt x="3624981" y="646154"/>
                  </a:lnTo>
                  <a:lnTo>
                    <a:pt x="3573582" y="640969"/>
                  </a:lnTo>
                  <a:close/>
                </a:path>
                <a:path w="6856730" h="2074545">
                  <a:moveTo>
                    <a:pt x="1574856" y="538353"/>
                  </a:moveTo>
                  <a:lnTo>
                    <a:pt x="1619482" y="535828"/>
                  </a:lnTo>
                  <a:lnTo>
                    <a:pt x="1664026" y="533400"/>
                  </a:lnTo>
                  <a:lnTo>
                    <a:pt x="1708497" y="531066"/>
                  </a:lnTo>
                  <a:lnTo>
                    <a:pt x="1752910" y="528828"/>
                  </a:lnTo>
                  <a:lnTo>
                    <a:pt x="1753961" y="580019"/>
                  </a:lnTo>
                  <a:lnTo>
                    <a:pt x="1755010" y="631210"/>
                  </a:lnTo>
                  <a:lnTo>
                    <a:pt x="1756059" y="682401"/>
                  </a:lnTo>
                  <a:lnTo>
                    <a:pt x="1757107" y="733592"/>
                  </a:lnTo>
                  <a:lnTo>
                    <a:pt x="1758154" y="784783"/>
                  </a:lnTo>
                  <a:lnTo>
                    <a:pt x="1759201" y="835974"/>
                  </a:lnTo>
                  <a:lnTo>
                    <a:pt x="1760246" y="887166"/>
                  </a:lnTo>
                  <a:lnTo>
                    <a:pt x="1761291" y="938357"/>
                  </a:lnTo>
                  <a:lnTo>
                    <a:pt x="1762336" y="989548"/>
                  </a:lnTo>
                  <a:lnTo>
                    <a:pt x="1763381" y="1040739"/>
                  </a:lnTo>
                  <a:lnTo>
                    <a:pt x="1764425" y="1091930"/>
                  </a:lnTo>
                  <a:lnTo>
                    <a:pt x="1765469" y="1143121"/>
                  </a:lnTo>
                  <a:lnTo>
                    <a:pt x="1766513" y="1194313"/>
                  </a:lnTo>
                  <a:lnTo>
                    <a:pt x="1767557" y="1245504"/>
                  </a:lnTo>
                  <a:lnTo>
                    <a:pt x="1768601" y="1296695"/>
                  </a:lnTo>
                  <a:lnTo>
                    <a:pt x="1769645" y="1347886"/>
                  </a:lnTo>
                  <a:lnTo>
                    <a:pt x="1770690" y="1399077"/>
                  </a:lnTo>
                  <a:lnTo>
                    <a:pt x="1771735" y="1450268"/>
                  </a:lnTo>
                  <a:lnTo>
                    <a:pt x="1772781" y="1501460"/>
                  </a:lnTo>
                  <a:lnTo>
                    <a:pt x="1773827" y="1552651"/>
                  </a:lnTo>
                  <a:lnTo>
                    <a:pt x="1774874" y="1603842"/>
                  </a:lnTo>
                  <a:lnTo>
                    <a:pt x="1775922" y="1655033"/>
                  </a:lnTo>
                  <a:lnTo>
                    <a:pt x="1776971" y="1706224"/>
                  </a:lnTo>
                  <a:lnTo>
                    <a:pt x="1778021" y="1757415"/>
                  </a:lnTo>
                  <a:lnTo>
                    <a:pt x="1779072" y="1808607"/>
                  </a:lnTo>
                  <a:lnTo>
                    <a:pt x="1733828" y="1810845"/>
                  </a:lnTo>
                  <a:lnTo>
                    <a:pt x="1688679" y="1813179"/>
                  </a:lnTo>
                  <a:lnTo>
                    <a:pt x="1643483" y="1815607"/>
                  </a:lnTo>
                  <a:lnTo>
                    <a:pt x="1598097" y="1818132"/>
                  </a:lnTo>
                  <a:lnTo>
                    <a:pt x="1597167" y="1766940"/>
                  </a:lnTo>
                  <a:lnTo>
                    <a:pt x="1586941" y="1203838"/>
                  </a:lnTo>
                  <a:lnTo>
                    <a:pt x="1586011" y="1152646"/>
                  </a:lnTo>
                  <a:lnTo>
                    <a:pt x="1585082" y="1101455"/>
                  </a:lnTo>
                  <a:lnTo>
                    <a:pt x="1584152" y="1050264"/>
                  </a:lnTo>
                  <a:lnTo>
                    <a:pt x="1583222" y="999073"/>
                  </a:lnTo>
                  <a:lnTo>
                    <a:pt x="1575785" y="589544"/>
                  </a:lnTo>
                  <a:lnTo>
                    <a:pt x="1574856" y="538353"/>
                  </a:lnTo>
                  <a:close/>
                </a:path>
                <a:path w="6856730" h="2074545">
                  <a:moveTo>
                    <a:pt x="6437051" y="619760"/>
                  </a:moveTo>
                  <a:lnTo>
                    <a:pt x="6482106" y="630072"/>
                  </a:lnTo>
                  <a:lnTo>
                    <a:pt x="6526411" y="646160"/>
                  </a:lnTo>
                  <a:lnTo>
                    <a:pt x="6569406" y="667748"/>
                  </a:lnTo>
                  <a:lnTo>
                    <a:pt x="6610533" y="694563"/>
                  </a:lnTo>
                  <a:lnTo>
                    <a:pt x="6630736" y="707205"/>
                  </a:lnTo>
                  <a:lnTo>
                    <a:pt x="6654522" y="722169"/>
                  </a:lnTo>
                  <a:lnTo>
                    <a:pt x="6679809" y="743872"/>
                  </a:lnTo>
                  <a:lnTo>
                    <a:pt x="6704513" y="776732"/>
                  </a:lnTo>
                  <a:lnTo>
                    <a:pt x="6716286" y="795849"/>
                  </a:lnTo>
                  <a:lnTo>
                    <a:pt x="6728119" y="814895"/>
                  </a:lnTo>
                  <a:lnTo>
                    <a:pt x="6748201" y="854964"/>
                  </a:lnTo>
                  <a:lnTo>
                    <a:pt x="6761522" y="895034"/>
                  </a:lnTo>
                  <a:lnTo>
                    <a:pt x="6772759" y="937879"/>
                  </a:lnTo>
                  <a:lnTo>
                    <a:pt x="6782258" y="983462"/>
                  </a:lnTo>
                  <a:lnTo>
                    <a:pt x="6790365" y="1031748"/>
                  </a:lnTo>
                  <a:lnTo>
                    <a:pt x="6794887" y="1069679"/>
                  </a:lnTo>
                  <a:lnTo>
                    <a:pt x="6799112" y="1119266"/>
                  </a:lnTo>
                  <a:lnTo>
                    <a:pt x="6803313" y="1180498"/>
                  </a:lnTo>
                  <a:lnTo>
                    <a:pt x="6807764" y="1253363"/>
                  </a:lnTo>
                  <a:lnTo>
                    <a:pt x="6810812" y="1304680"/>
                  </a:lnTo>
                  <a:lnTo>
                    <a:pt x="6813859" y="1356000"/>
                  </a:lnTo>
                  <a:lnTo>
                    <a:pt x="6816907" y="1407322"/>
                  </a:lnTo>
                  <a:lnTo>
                    <a:pt x="6819954" y="1458646"/>
                  </a:lnTo>
                  <a:lnTo>
                    <a:pt x="6823000" y="1509972"/>
                  </a:lnTo>
                  <a:lnTo>
                    <a:pt x="6826045" y="1561298"/>
                  </a:lnTo>
                  <a:lnTo>
                    <a:pt x="6829089" y="1612626"/>
                  </a:lnTo>
                  <a:lnTo>
                    <a:pt x="6832132" y="1663954"/>
                  </a:lnTo>
                  <a:lnTo>
                    <a:pt x="6835173" y="1715281"/>
                  </a:lnTo>
                  <a:lnTo>
                    <a:pt x="6838213" y="1766609"/>
                  </a:lnTo>
                  <a:lnTo>
                    <a:pt x="6841250" y="1817935"/>
                  </a:lnTo>
                  <a:lnTo>
                    <a:pt x="6844286" y="1869261"/>
                  </a:lnTo>
                  <a:lnTo>
                    <a:pt x="6847320" y="1920585"/>
                  </a:lnTo>
                  <a:lnTo>
                    <a:pt x="6850351" y="1971907"/>
                  </a:lnTo>
                  <a:lnTo>
                    <a:pt x="6853379" y="2023227"/>
                  </a:lnTo>
                  <a:lnTo>
                    <a:pt x="6856405" y="2074545"/>
                  </a:lnTo>
                  <a:lnTo>
                    <a:pt x="6854627" y="2074291"/>
                  </a:lnTo>
                  <a:lnTo>
                    <a:pt x="6854627" y="2074037"/>
                  </a:lnTo>
                  <a:lnTo>
                    <a:pt x="6833707" y="2027993"/>
                  </a:lnTo>
                  <a:lnTo>
                    <a:pt x="6788142" y="2002964"/>
                  </a:lnTo>
                  <a:lnTo>
                    <a:pt x="6739719" y="1991723"/>
                  </a:lnTo>
                  <a:lnTo>
                    <a:pt x="6710228" y="1987042"/>
                  </a:lnTo>
                  <a:lnTo>
                    <a:pt x="6706610" y="1937464"/>
                  </a:lnTo>
                  <a:lnTo>
                    <a:pt x="6702994" y="1887886"/>
                  </a:lnTo>
                  <a:lnTo>
                    <a:pt x="6699382" y="1838309"/>
                  </a:lnTo>
                  <a:lnTo>
                    <a:pt x="6695771" y="1788731"/>
                  </a:lnTo>
                  <a:lnTo>
                    <a:pt x="6692163" y="1739153"/>
                  </a:lnTo>
                  <a:lnTo>
                    <a:pt x="6688558" y="1689576"/>
                  </a:lnTo>
                  <a:lnTo>
                    <a:pt x="6684953" y="1639998"/>
                  </a:lnTo>
                  <a:lnTo>
                    <a:pt x="6681351" y="1590421"/>
                  </a:lnTo>
                  <a:lnTo>
                    <a:pt x="6677750" y="1540843"/>
                  </a:lnTo>
                  <a:lnTo>
                    <a:pt x="6674150" y="1491265"/>
                  </a:lnTo>
                  <a:lnTo>
                    <a:pt x="6670552" y="1441688"/>
                  </a:lnTo>
                  <a:lnTo>
                    <a:pt x="6666954" y="1392110"/>
                  </a:lnTo>
                  <a:lnTo>
                    <a:pt x="6663358" y="1342532"/>
                  </a:lnTo>
                  <a:lnTo>
                    <a:pt x="6659761" y="1292955"/>
                  </a:lnTo>
                  <a:lnTo>
                    <a:pt x="6656165" y="1243377"/>
                  </a:lnTo>
                  <a:lnTo>
                    <a:pt x="6652570" y="1193800"/>
                  </a:lnTo>
                  <a:lnTo>
                    <a:pt x="6646914" y="1130208"/>
                  </a:lnTo>
                  <a:lnTo>
                    <a:pt x="6639520" y="1074547"/>
                  </a:lnTo>
                  <a:lnTo>
                    <a:pt x="6630174" y="1026886"/>
                  </a:lnTo>
                  <a:lnTo>
                    <a:pt x="6618661" y="987298"/>
                  </a:lnTo>
                  <a:lnTo>
                    <a:pt x="6585545" y="921162"/>
                  </a:lnTo>
                  <a:lnTo>
                    <a:pt x="6536238" y="864743"/>
                  </a:lnTo>
                  <a:lnTo>
                    <a:pt x="6478786" y="825150"/>
                  </a:lnTo>
                  <a:lnTo>
                    <a:pt x="6412667" y="804037"/>
                  </a:lnTo>
                  <a:lnTo>
                    <a:pt x="6358981" y="801445"/>
                  </a:lnTo>
                  <a:lnTo>
                    <a:pt x="6309606" y="811022"/>
                  </a:lnTo>
                  <a:lnTo>
                    <a:pt x="6264612" y="832504"/>
                  </a:lnTo>
                  <a:lnTo>
                    <a:pt x="6224072" y="865632"/>
                  </a:lnTo>
                  <a:lnTo>
                    <a:pt x="6188010" y="924177"/>
                  </a:lnTo>
                  <a:lnTo>
                    <a:pt x="6175736" y="963993"/>
                  </a:lnTo>
                  <a:lnTo>
                    <a:pt x="6167285" y="1010786"/>
                  </a:lnTo>
                  <a:lnTo>
                    <a:pt x="6162647" y="1064520"/>
                  </a:lnTo>
                  <a:lnTo>
                    <a:pt x="6161810" y="1125156"/>
                  </a:lnTo>
                  <a:lnTo>
                    <a:pt x="6164763" y="1192657"/>
                  </a:lnTo>
                  <a:lnTo>
                    <a:pt x="6168219" y="1243030"/>
                  </a:lnTo>
                  <a:lnTo>
                    <a:pt x="6171675" y="1293404"/>
                  </a:lnTo>
                  <a:lnTo>
                    <a:pt x="6209693" y="1847514"/>
                  </a:lnTo>
                  <a:lnTo>
                    <a:pt x="6213150" y="1897888"/>
                  </a:lnTo>
                  <a:lnTo>
                    <a:pt x="6168400" y="1892480"/>
                  </a:lnTo>
                  <a:lnTo>
                    <a:pt x="6123472" y="1887299"/>
                  </a:lnTo>
                  <a:lnTo>
                    <a:pt x="6078329" y="1882332"/>
                  </a:lnTo>
                  <a:lnTo>
                    <a:pt x="6032937" y="1877568"/>
                  </a:lnTo>
                  <a:lnTo>
                    <a:pt x="6029462" y="1825980"/>
                  </a:lnTo>
                  <a:lnTo>
                    <a:pt x="5949543" y="639470"/>
                  </a:lnTo>
                  <a:lnTo>
                    <a:pt x="5946069" y="587883"/>
                  </a:lnTo>
                  <a:lnTo>
                    <a:pt x="5986631" y="591837"/>
                  </a:lnTo>
                  <a:lnTo>
                    <a:pt x="6026825" y="595899"/>
                  </a:lnTo>
                  <a:lnTo>
                    <a:pt x="6066709" y="600080"/>
                  </a:lnTo>
                  <a:lnTo>
                    <a:pt x="6106343" y="604393"/>
                  </a:lnTo>
                  <a:lnTo>
                    <a:pt x="6109484" y="650303"/>
                  </a:lnTo>
                  <a:lnTo>
                    <a:pt x="6112613" y="696214"/>
                  </a:lnTo>
                  <a:lnTo>
                    <a:pt x="6115719" y="742124"/>
                  </a:lnTo>
                  <a:lnTo>
                    <a:pt x="6118789" y="788035"/>
                  </a:lnTo>
                  <a:lnTo>
                    <a:pt x="6146184" y="741737"/>
                  </a:lnTo>
                  <a:lnTo>
                    <a:pt x="6177125" y="702448"/>
                  </a:lnTo>
                  <a:lnTo>
                    <a:pt x="6211608" y="670274"/>
                  </a:lnTo>
                  <a:lnTo>
                    <a:pt x="6249630" y="645318"/>
                  </a:lnTo>
                  <a:lnTo>
                    <a:pt x="6291189" y="627685"/>
                  </a:lnTo>
                  <a:lnTo>
                    <a:pt x="6336280" y="617477"/>
                  </a:lnTo>
                  <a:lnTo>
                    <a:pt x="6384902" y="614801"/>
                  </a:lnTo>
                  <a:lnTo>
                    <a:pt x="6437051" y="619760"/>
                  </a:lnTo>
                  <a:close/>
                </a:path>
                <a:path w="6856730" h="2074545">
                  <a:moveTo>
                    <a:pt x="5266238" y="508381"/>
                  </a:moveTo>
                  <a:lnTo>
                    <a:pt x="5318342" y="513005"/>
                  </a:lnTo>
                  <a:lnTo>
                    <a:pt x="5366600" y="520599"/>
                  </a:lnTo>
                  <a:lnTo>
                    <a:pt x="5411005" y="531112"/>
                  </a:lnTo>
                  <a:lnTo>
                    <a:pt x="5451552" y="544497"/>
                  </a:lnTo>
                  <a:lnTo>
                    <a:pt x="5488234" y="560705"/>
                  </a:lnTo>
                  <a:lnTo>
                    <a:pt x="5528884" y="583922"/>
                  </a:lnTo>
                  <a:lnTo>
                    <a:pt x="5564164" y="609473"/>
                  </a:lnTo>
                  <a:lnTo>
                    <a:pt x="5594086" y="637214"/>
                  </a:lnTo>
                  <a:lnTo>
                    <a:pt x="5618663" y="667004"/>
                  </a:lnTo>
                  <a:lnTo>
                    <a:pt x="5638977" y="699589"/>
                  </a:lnTo>
                  <a:lnTo>
                    <a:pt x="5656398" y="735949"/>
                  </a:lnTo>
                  <a:lnTo>
                    <a:pt x="5671080" y="775999"/>
                  </a:lnTo>
                  <a:lnTo>
                    <a:pt x="5683179" y="819658"/>
                  </a:lnTo>
                  <a:lnTo>
                    <a:pt x="5695021" y="898445"/>
                  </a:lnTo>
                  <a:lnTo>
                    <a:pt x="5700288" y="954514"/>
                  </a:lnTo>
                  <a:lnTo>
                    <a:pt x="5705150" y="1021715"/>
                  </a:lnTo>
                  <a:lnTo>
                    <a:pt x="5708261" y="1070175"/>
                  </a:lnTo>
                  <a:lnTo>
                    <a:pt x="5711373" y="1118653"/>
                  </a:lnTo>
                  <a:lnTo>
                    <a:pt x="5714484" y="1167145"/>
                  </a:lnTo>
                  <a:lnTo>
                    <a:pt x="5717596" y="1215648"/>
                  </a:lnTo>
                  <a:lnTo>
                    <a:pt x="5720707" y="1264158"/>
                  </a:lnTo>
                  <a:lnTo>
                    <a:pt x="5723819" y="1312672"/>
                  </a:lnTo>
                  <a:lnTo>
                    <a:pt x="5728671" y="1385252"/>
                  </a:lnTo>
                  <a:lnTo>
                    <a:pt x="5733421" y="1450877"/>
                  </a:lnTo>
                  <a:lnTo>
                    <a:pt x="5738073" y="1509547"/>
                  </a:lnTo>
                  <a:lnTo>
                    <a:pt x="5742631" y="1561258"/>
                  </a:lnTo>
                  <a:lnTo>
                    <a:pt x="5747099" y="1606010"/>
                  </a:lnTo>
                  <a:lnTo>
                    <a:pt x="5755786" y="1674632"/>
                  </a:lnTo>
                  <a:lnTo>
                    <a:pt x="5769824" y="1739034"/>
                  </a:lnTo>
                  <a:lnTo>
                    <a:pt x="5782588" y="1778952"/>
                  </a:lnTo>
                  <a:lnTo>
                    <a:pt x="5798161" y="1818298"/>
                  </a:lnTo>
                  <a:lnTo>
                    <a:pt x="5816402" y="1857121"/>
                  </a:lnTo>
                  <a:lnTo>
                    <a:pt x="5768929" y="1853043"/>
                  </a:lnTo>
                  <a:lnTo>
                    <a:pt x="5721612" y="1849167"/>
                  </a:lnTo>
                  <a:lnTo>
                    <a:pt x="5674223" y="1845458"/>
                  </a:lnTo>
                  <a:lnTo>
                    <a:pt x="5626537" y="1841881"/>
                  </a:lnTo>
                  <a:lnTo>
                    <a:pt x="5611644" y="1805624"/>
                  </a:lnTo>
                  <a:lnTo>
                    <a:pt x="5599121" y="1766617"/>
                  </a:lnTo>
                  <a:lnTo>
                    <a:pt x="5588907" y="1724919"/>
                  </a:lnTo>
                  <a:lnTo>
                    <a:pt x="5580944" y="1680591"/>
                  </a:lnTo>
                  <a:lnTo>
                    <a:pt x="5543428" y="1716543"/>
                  </a:lnTo>
                  <a:lnTo>
                    <a:pt x="5506186" y="1747746"/>
                  </a:lnTo>
                  <a:lnTo>
                    <a:pt x="5469250" y="1774207"/>
                  </a:lnTo>
                  <a:lnTo>
                    <a:pt x="5432648" y="1795931"/>
                  </a:lnTo>
                  <a:lnTo>
                    <a:pt x="5396413" y="1812925"/>
                  </a:lnTo>
                  <a:lnTo>
                    <a:pt x="5349903" y="1828657"/>
                  </a:lnTo>
                  <a:lnTo>
                    <a:pt x="5301512" y="1838960"/>
                  </a:lnTo>
                  <a:lnTo>
                    <a:pt x="5251073" y="1843928"/>
                  </a:lnTo>
                  <a:lnTo>
                    <a:pt x="5198420" y="1843659"/>
                  </a:lnTo>
                  <a:lnTo>
                    <a:pt x="5141778" y="1837819"/>
                  </a:lnTo>
                  <a:lnTo>
                    <a:pt x="5089331" y="1826617"/>
                  </a:lnTo>
                  <a:lnTo>
                    <a:pt x="5041083" y="1810004"/>
                  </a:lnTo>
                  <a:lnTo>
                    <a:pt x="4997035" y="1787929"/>
                  </a:lnTo>
                  <a:lnTo>
                    <a:pt x="4957193" y="1760344"/>
                  </a:lnTo>
                  <a:lnTo>
                    <a:pt x="4921560" y="1727200"/>
                  </a:lnTo>
                  <a:lnTo>
                    <a:pt x="4890708" y="1689957"/>
                  </a:lnTo>
                  <a:lnTo>
                    <a:pt x="4864951" y="1649734"/>
                  </a:lnTo>
                  <a:lnTo>
                    <a:pt x="4844280" y="1606534"/>
                  </a:lnTo>
                  <a:lnTo>
                    <a:pt x="4828690" y="1560359"/>
                  </a:lnTo>
                  <a:lnTo>
                    <a:pt x="4818172" y="1511214"/>
                  </a:lnTo>
                  <a:lnTo>
                    <a:pt x="4812721" y="1459103"/>
                  </a:lnTo>
                  <a:lnTo>
                    <a:pt x="4812415" y="1413053"/>
                  </a:lnTo>
                  <a:lnTo>
                    <a:pt x="4816658" y="1369218"/>
                  </a:lnTo>
                  <a:lnTo>
                    <a:pt x="4825472" y="1327622"/>
                  </a:lnTo>
                  <a:lnTo>
                    <a:pt x="4838883" y="1288288"/>
                  </a:lnTo>
                  <a:lnTo>
                    <a:pt x="4856038" y="1252049"/>
                  </a:lnTo>
                  <a:lnTo>
                    <a:pt x="4899158" y="1191383"/>
                  </a:lnTo>
                  <a:lnTo>
                    <a:pt x="4953689" y="1146228"/>
                  </a:lnTo>
                  <a:lnTo>
                    <a:pt x="5016343" y="1113442"/>
                  </a:lnTo>
                  <a:lnTo>
                    <a:pt x="5080141" y="1094678"/>
                  </a:lnTo>
                  <a:lnTo>
                    <a:pt x="5159179" y="1082363"/>
                  </a:lnTo>
                  <a:lnTo>
                    <a:pt x="5208961" y="1077087"/>
                  </a:lnTo>
                  <a:lnTo>
                    <a:pt x="5277680" y="1070162"/>
                  </a:lnTo>
                  <a:lnTo>
                    <a:pt x="5339954" y="1062331"/>
                  </a:lnTo>
                  <a:lnTo>
                    <a:pt x="5395794" y="1053576"/>
                  </a:lnTo>
                  <a:lnTo>
                    <a:pt x="5445209" y="1043878"/>
                  </a:lnTo>
                  <a:lnTo>
                    <a:pt x="5488211" y="1033222"/>
                  </a:lnTo>
                  <a:lnTo>
                    <a:pt x="5524810" y="1021588"/>
                  </a:lnTo>
                  <a:lnTo>
                    <a:pt x="5524002" y="1001250"/>
                  </a:lnTo>
                  <a:lnTo>
                    <a:pt x="5515277" y="902787"/>
                  </a:lnTo>
                  <a:lnTo>
                    <a:pt x="5502616" y="850265"/>
                  </a:lnTo>
                  <a:lnTo>
                    <a:pt x="5484193" y="807172"/>
                  </a:lnTo>
                  <a:lnTo>
                    <a:pt x="5459913" y="773557"/>
                  </a:lnTo>
                  <a:lnTo>
                    <a:pt x="5428018" y="745032"/>
                  </a:lnTo>
                  <a:lnTo>
                    <a:pt x="5391266" y="722116"/>
                  </a:lnTo>
                  <a:lnTo>
                    <a:pt x="5349581" y="704839"/>
                  </a:lnTo>
                  <a:lnTo>
                    <a:pt x="5302892" y="693232"/>
                  </a:lnTo>
                  <a:lnTo>
                    <a:pt x="5251125" y="687324"/>
                  </a:lnTo>
                  <a:lnTo>
                    <a:pt x="5192433" y="687514"/>
                  </a:lnTo>
                  <a:lnTo>
                    <a:pt x="5142302" y="695039"/>
                  </a:lnTo>
                  <a:lnTo>
                    <a:pt x="5100767" y="709755"/>
                  </a:lnTo>
                  <a:lnTo>
                    <a:pt x="5067864" y="731520"/>
                  </a:lnTo>
                  <a:lnTo>
                    <a:pt x="5041418" y="762130"/>
                  </a:lnTo>
                  <a:lnTo>
                    <a:pt x="5019556" y="803433"/>
                  </a:lnTo>
                  <a:lnTo>
                    <a:pt x="5002195" y="855356"/>
                  </a:lnTo>
                  <a:lnTo>
                    <a:pt x="4989251" y="917829"/>
                  </a:lnTo>
                  <a:lnTo>
                    <a:pt x="4945067" y="908595"/>
                  </a:lnTo>
                  <a:lnTo>
                    <a:pt x="4900763" y="899398"/>
                  </a:lnTo>
                  <a:lnTo>
                    <a:pt x="4856413" y="890271"/>
                  </a:lnTo>
                  <a:lnTo>
                    <a:pt x="4812086" y="881253"/>
                  </a:lnTo>
                  <a:lnTo>
                    <a:pt x="4820068" y="829197"/>
                  </a:lnTo>
                  <a:lnTo>
                    <a:pt x="4830654" y="781402"/>
                  </a:lnTo>
                  <a:lnTo>
                    <a:pt x="4843916" y="737893"/>
                  </a:lnTo>
                  <a:lnTo>
                    <a:pt x="4859927" y="698694"/>
                  </a:lnTo>
                  <a:lnTo>
                    <a:pt x="4878761" y="663829"/>
                  </a:lnTo>
                  <a:lnTo>
                    <a:pt x="4907032" y="625590"/>
                  </a:lnTo>
                  <a:lnTo>
                    <a:pt x="4941483" y="592328"/>
                  </a:lnTo>
                  <a:lnTo>
                    <a:pt x="4982291" y="564209"/>
                  </a:lnTo>
                  <a:lnTo>
                    <a:pt x="5029637" y="541401"/>
                  </a:lnTo>
                  <a:lnTo>
                    <a:pt x="5071312" y="527286"/>
                  </a:lnTo>
                  <a:lnTo>
                    <a:pt x="5115846" y="516848"/>
                  </a:lnTo>
                  <a:lnTo>
                    <a:pt x="5163203" y="510165"/>
                  </a:lnTo>
                  <a:lnTo>
                    <a:pt x="5213346" y="507316"/>
                  </a:lnTo>
                  <a:lnTo>
                    <a:pt x="5266238" y="508381"/>
                  </a:lnTo>
                  <a:close/>
                </a:path>
                <a:path w="6856730" h="2074545">
                  <a:moveTo>
                    <a:pt x="3566216" y="461264"/>
                  </a:moveTo>
                  <a:lnTo>
                    <a:pt x="3619458" y="464217"/>
                  </a:lnTo>
                  <a:lnTo>
                    <a:pt x="3670425" y="472678"/>
                  </a:lnTo>
                  <a:lnTo>
                    <a:pt x="3719139" y="486615"/>
                  </a:lnTo>
                  <a:lnTo>
                    <a:pt x="3765622" y="505999"/>
                  </a:lnTo>
                  <a:lnTo>
                    <a:pt x="3809896" y="530801"/>
                  </a:lnTo>
                  <a:lnTo>
                    <a:pt x="3851984" y="560990"/>
                  </a:lnTo>
                  <a:lnTo>
                    <a:pt x="3891907" y="596537"/>
                  </a:lnTo>
                  <a:lnTo>
                    <a:pt x="3929690" y="637413"/>
                  </a:lnTo>
                  <a:lnTo>
                    <a:pt x="3957790" y="673613"/>
                  </a:lnTo>
                  <a:lnTo>
                    <a:pt x="3983194" y="712484"/>
                  </a:lnTo>
                  <a:lnTo>
                    <a:pt x="4005912" y="754012"/>
                  </a:lnTo>
                  <a:lnTo>
                    <a:pt x="4025952" y="798186"/>
                  </a:lnTo>
                  <a:lnTo>
                    <a:pt x="4043323" y="844994"/>
                  </a:lnTo>
                  <a:lnTo>
                    <a:pt x="4058035" y="894423"/>
                  </a:lnTo>
                  <a:lnTo>
                    <a:pt x="4070097" y="946461"/>
                  </a:lnTo>
                  <a:lnTo>
                    <a:pt x="4079517" y="1001096"/>
                  </a:lnTo>
                  <a:lnTo>
                    <a:pt x="4086306" y="1058315"/>
                  </a:lnTo>
                  <a:lnTo>
                    <a:pt x="4090472" y="1118108"/>
                  </a:lnTo>
                  <a:lnTo>
                    <a:pt x="4092287" y="1178306"/>
                  </a:lnTo>
                  <a:lnTo>
                    <a:pt x="4092017" y="1235170"/>
                  </a:lnTo>
                  <a:lnTo>
                    <a:pt x="4089661" y="1288700"/>
                  </a:lnTo>
                  <a:lnTo>
                    <a:pt x="4085217" y="1338897"/>
                  </a:lnTo>
                  <a:lnTo>
                    <a:pt x="4078683" y="1385760"/>
                  </a:lnTo>
                  <a:lnTo>
                    <a:pt x="4070058" y="1429289"/>
                  </a:lnTo>
                  <a:lnTo>
                    <a:pt x="4059341" y="1469485"/>
                  </a:lnTo>
                  <a:lnTo>
                    <a:pt x="4046530" y="1506347"/>
                  </a:lnTo>
                  <a:lnTo>
                    <a:pt x="4026410" y="1551505"/>
                  </a:lnTo>
                  <a:lnTo>
                    <a:pt x="4003002" y="1593125"/>
                  </a:lnTo>
                  <a:lnTo>
                    <a:pt x="3976299" y="1631203"/>
                  </a:lnTo>
                  <a:lnTo>
                    <a:pt x="3946294" y="1665736"/>
                  </a:lnTo>
                  <a:lnTo>
                    <a:pt x="3912980" y="1696720"/>
                  </a:lnTo>
                  <a:lnTo>
                    <a:pt x="3876350" y="1724152"/>
                  </a:lnTo>
                  <a:lnTo>
                    <a:pt x="3829318" y="1751938"/>
                  </a:lnTo>
                  <a:lnTo>
                    <a:pt x="3780269" y="1773440"/>
                  </a:lnTo>
                  <a:lnTo>
                    <a:pt x="3729195" y="1788681"/>
                  </a:lnTo>
                  <a:lnTo>
                    <a:pt x="3676092" y="1797686"/>
                  </a:lnTo>
                  <a:lnTo>
                    <a:pt x="3620953" y="1800479"/>
                  </a:lnTo>
                  <a:lnTo>
                    <a:pt x="3589594" y="1799453"/>
                  </a:lnTo>
                  <a:lnTo>
                    <a:pt x="3529066" y="1792352"/>
                  </a:lnTo>
                  <a:lnTo>
                    <a:pt x="3481437" y="1781242"/>
                  </a:lnTo>
                  <a:lnTo>
                    <a:pt x="3427913" y="1761490"/>
                  </a:lnTo>
                  <a:lnTo>
                    <a:pt x="3380677" y="1737274"/>
                  </a:lnTo>
                  <a:lnTo>
                    <a:pt x="3335965" y="1706832"/>
                  </a:lnTo>
                  <a:lnTo>
                    <a:pt x="3293824" y="1670317"/>
                  </a:lnTo>
                  <a:lnTo>
                    <a:pt x="3254304" y="1627886"/>
                  </a:lnTo>
                  <a:lnTo>
                    <a:pt x="3229154" y="1595447"/>
                  </a:lnTo>
                  <a:lnTo>
                    <a:pt x="3206213" y="1560478"/>
                  </a:lnTo>
                  <a:lnTo>
                    <a:pt x="3185477" y="1522978"/>
                  </a:lnTo>
                  <a:lnTo>
                    <a:pt x="3166945" y="1482948"/>
                  </a:lnTo>
                  <a:lnTo>
                    <a:pt x="3150614" y="1440389"/>
                  </a:lnTo>
                  <a:lnTo>
                    <a:pt x="3136483" y="1395301"/>
                  </a:lnTo>
                  <a:lnTo>
                    <a:pt x="3124548" y="1347685"/>
                  </a:lnTo>
                  <a:lnTo>
                    <a:pt x="3114807" y="1297541"/>
                  </a:lnTo>
                  <a:lnTo>
                    <a:pt x="3107259" y="1244871"/>
                  </a:lnTo>
                  <a:lnTo>
                    <a:pt x="3101900" y="1189673"/>
                  </a:lnTo>
                  <a:lnTo>
                    <a:pt x="3098729" y="1131951"/>
                  </a:lnTo>
                  <a:lnTo>
                    <a:pt x="3097827" y="1068750"/>
                  </a:lnTo>
                  <a:lnTo>
                    <a:pt x="3099699" y="1008557"/>
                  </a:lnTo>
                  <a:lnTo>
                    <a:pt x="3104355" y="951381"/>
                  </a:lnTo>
                  <a:lnTo>
                    <a:pt x="3111805" y="897232"/>
                  </a:lnTo>
                  <a:lnTo>
                    <a:pt x="3122059" y="846120"/>
                  </a:lnTo>
                  <a:lnTo>
                    <a:pt x="3135126" y="798054"/>
                  </a:lnTo>
                  <a:lnTo>
                    <a:pt x="3151016" y="753043"/>
                  </a:lnTo>
                  <a:lnTo>
                    <a:pt x="3169739" y="711099"/>
                  </a:lnTo>
                  <a:lnTo>
                    <a:pt x="3191304" y="672230"/>
                  </a:lnTo>
                  <a:lnTo>
                    <a:pt x="3215721" y="636446"/>
                  </a:lnTo>
                  <a:lnTo>
                    <a:pt x="3243001" y="603758"/>
                  </a:lnTo>
                  <a:lnTo>
                    <a:pt x="3274697" y="572218"/>
                  </a:lnTo>
                  <a:lnTo>
                    <a:pt x="3307977" y="544417"/>
                  </a:lnTo>
                  <a:lnTo>
                    <a:pt x="3342995" y="520569"/>
                  </a:lnTo>
                  <a:lnTo>
                    <a:pt x="3379907" y="500888"/>
                  </a:lnTo>
                  <a:lnTo>
                    <a:pt x="3430859" y="480706"/>
                  </a:lnTo>
                  <a:lnTo>
                    <a:pt x="3476579" y="469390"/>
                  </a:lnTo>
                  <a:lnTo>
                    <a:pt x="3535337" y="462131"/>
                  </a:lnTo>
                  <a:lnTo>
                    <a:pt x="3566216" y="461264"/>
                  </a:lnTo>
                  <a:close/>
                </a:path>
                <a:path w="6856730" h="2074545">
                  <a:moveTo>
                    <a:pt x="2463602" y="473202"/>
                  </a:moveTo>
                  <a:lnTo>
                    <a:pt x="2527907" y="474085"/>
                  </a:lnTo>
                  <a:lnTo>
                    <a:pt x="2585998" y="480075"/>
                  </a:lnTo>
                  <a:lnTo>
                    <a:pt x="2637945" y="491043"/>
                  </a:lnTo>
                  <a:lnTo>
                    <a:pt x="2683820" y="506857"/>
                  </a:lnTo>
                  <a:lnTo>
                    <a:pt x="2723791" y="526502"/>
                  </a:lnTo>
                  <a:lnTo>
                    <a:pt x="2758226" y="548957"/>
                  </a:lnTo>
                  <a:lnTo>
                    <a:pt x="2787208" y="574079"/>
                  </a:lnTo>
                  <a:lnTo>
                    <a:pt x="2830247" y="632452"/>
                  </a:lnTo>
                  <a:lnTo>
                    <a:pt x="2846697" y="667226"/>
                  </a:lnTo>
                  <a:lnTo>
                    <a:pt x="2860290" y="705953"/>
                  </a:lnTo>
                  <a:lnTo>
                    <a:pt x="2871145" y="748538"/>
                  </a:lnTo>
                  <a:lnTo>
                    <a:pt x="2880479" y="826166"/>
                  </a:lnTo>
                  <a:lnTo>
                    <a:pt x="2884003" y="881768"/>
                  </a:lnTo>
                  <a:lnTo>
                    <a:pt x="2886766" y="948563"/>
                  </a:lnTo>
                  <a:lnTo>
                    <a:pt x="2888353" y="996768"/>
                  </a:lnTo>
                  <a:lnTo>
                    <a:pt x="2889941" y="1044988"/>
                  </a:lnTo>
                  <a:lnTo>
                    <a:pt x="2891528" y="1093216"/>
                  </a:lnTo>
                  <a:lnTo>
                    <a:pt x="2893116" y="1141443"/>
                  </a:lnTo>
                  <a:lnTo>
                    <a:pt x="2894703" y="1189663"/>
                  </a:lnTo>
                  <a:lnTo>
                    <a:pt x="2896291" y="1237869"/>
                  </a:lnTo>
                  <a:lnTo>
                    <a:pt x="2898838" y="1310063"/>
                  </a:lnTo>
                  <a:lnTo>
                    <a:pt x="2901527" y="1375294"/>
                  </a:lnTo>
                  <a:lnTo>
                    <a:pt x="2904356" y="1433567"/>
                  </a:lnTo>
                  <a:lnTo>
                    <a:pt x="2907324" y="1484884"/>
                  </a:lnTo>
                  <a:lnTo>
                    <a:pt x="2910428" y="1529247"/>
                  </a:lnTo>
                  <a:lnTo>
                    <a:pt x="2917042" y="1597125"/>
                  </a:lnTo>
                  <a:lnTo>
                    <a:pt x="2929001" y="1660223"/>
                  </a:lnTo>
                  <a:lnTo>
                    <a:pt x="2940264" y="1698942"/>
                  </a:lnTo>
                  <a:lnTo>
                    <a:pt x="2954338" y="1736804"/>
                  </a:lnTo>
                  <a:lnTo>
                    <a:pt x="2971221" y="1773809"/>
                  </a:lnTo>
                  <a:lnTo>
                    <a:pt x="2923979" y="1774350"/>
                  </a:lnTo>
                  <a:lnTo>
                    <a:pt x="2876749" y="1774999"/>
                  </a:lnTo>
                  <a:lnTo>
                    <a:pt x="2829542" y="1775719"/>
                  </a:lnTo>
                  <a:lnTo>
                    <a:pt x="2782372" y="1776476"/>
                  </a:lnTo>
                  <a:lnTo>
                    <a:pt x="2768368" y="1741495"/>
                  </a:lnTo>
                  <a:lnTo>
                    <a:pt x="2756829" y="1703609"/>
                  </a:lnTo>
                  <a:lnTo>
                    <a:pt x="2747742" y="1662818"/>
                  </a:lnTo>
                  <a:lnTo>
                    <a:pt x="2741097" y="1619123"/>
                  </a:lnTo>
                  <a:lnTo>
                    <a:pt x="2702399" y="1658437"/>
                  </a:lnTo>
                  <a:lnTo>
                    <a:pt x="2664171" y="1692996"/>
                  </a:lnTo>
                  <a:lnTo>
                    <a:pt x="2626394" y="1722770"/>
                  </a:lnTo>
                  <a:lnTo>
                    <a:pt x="2589050" y="1747728"/>
                  </a:lnTo>
                  <a:lnTo>
                    <a:pt x="2552121" y="1767840"/>
                  </a:lnTo>
                  <a:lnTo>
                    <a:pt x="2505339" y="1787441"/>
                  </a:lnTo>
                  <a:lnTo>
                    <a:pt x="2456664" y="1801876"/>
                  </a:lnTo>
                  <a:lnTo>
                    <a:pt x="2406156" y="1811166"/>
                  </a:lnTo>
                  <a:lnTo>
                    <a:pt x="2353874" y="1815338"/>
                  </a:lnTo>
                  <a:lnTo>
                    <a:pt x="2297507" y="1814153"/>
                  </a:lnTo>
                  <a:lnTo>
                    <a:pt x="2245505" y="1807172"/>
                  </a:lnTo>
                  <a:lnTo>
                    <a:pt x="2197870" y="1794398"/>
                  </a:lnTo>
                  <a:lnTo>
                    <a:pt x="2154606" y="1775836"/>
                  </a:lnTo>
                  <a:lnTo>
                    <a:pt x="2115716" y="1751488"/>
                  </a:lnTo>
                  <a:lnTo>
                    <a:pt x="2081205" y="1721358"/>
                  </a:lnTo>
                  <a:lnTo>
                    <a:pt x="2051485" y="1686527"/>
                  </a:lnTo>
                  <a:lnTo>
                    <a:pt x="2026966" y="1648328"/>
                  </a:lnTo>
                  <a:lnTo>
                    <a:pt x="2007640" y="1606756"/>
                  </a:lnTo>
                  <a:lnTo>
                    <a:pt x="1993499" y="1561808"/>
                  </a:lnTo>
                  <a:lnTo>
                    <a:pt x="1984538" y="1513480"/>
                  </a:lnTo>
                  <a:lnTo>
                    <a:pt x="1980748" y="1461770"/>
                  </a:lnTo>
                  <a:lnTo>
                    <a:pt x="1981901" y="1415647"/>
                  </a:lnTo>
                  <a:lnTo>
                    <a:pt x="1987495" y="1371393"/>
                  </a:lnTo>
                  <a:lnTo>
                    <a:pt x="1997589" y="1329021"/>
                  </a:lnTo>
                  <a:lnTo>
                    <a:pt x="2012244" y="1288542"/>
                  </a:lnTo>
                  <a:lnTo>
                    <a:pt x="2030563" y="1250836"/>
                  </a:lnTo>
                  <a:lnTo>
                    <a:pt x="2051645" y="1216834"/>
                  </a:lnTo>
                  <a:lnTo>
                    <a:pt x="2075537" y="1186618"/>
                  </a:lnTo>
                  <a:lnTo>
                    <a:pt x="2131352" y="1137140"/>
                  </a:lnTo>
                  <a:lnTo>
                    <a:pt x="2194959" y="1099210"/>
                  </a:lnTo>
                  <a:lnTo>
                    <a:pt x="2259203" y="1075261"/>
                  </a:lnTo>
                  <a:lnTo>
                    <a:pt x="2338467" y="1056433"/>
                  </a:lnTo>
                  <a:lnTo>
                    <a:pt x="2388291" y="1047115"/>
                  </a:lnTo>
                  <a:lnTo>
                    <a:pt x="2457168" y="1034501"/>
                  </a:lnTo>
                  <a:lnTo>
                    <a:pt x="2519656" y="1021432"/>
                  </a:lnTo>
                  <a:lnTo>
                    <a:pt x="2575759" y="1007919"/>
                  </a:lnTo>
                  <a:lnTo>
                    <a:pt x="2625480" y="993972"/>
                  </a:lnTo>
                  <a:lnTo>
                    <a:pt x="2668822" y="979602"/>
                  </a:lnTo>
                  <a:lnTo>
                    <a:pt x="2705791" y="964819"/>
                  </a:lnTo>
                  <a:lnTo>
                    <a:pt x="2705600" y="944556"/>
                  </a:lnTo>
                  <a:lnTo>
                    <a:pt x="2700040" y="846746"/>
                  </a:lnTo>
                  <a:lnTo>
                    <a:pt x="2689027" y="795258"/>
                  </a:lnTo>
                  <a:lnTo>
                    <a:pt x="2671917" y="753746"/>
                  </a:lnTo>
                  <a:lnTo>
                    <a:pt x="2648641" y="722249"/>
                  </a:lnTo>
                  <a:lnTo>
                    <a:pt x="2617661" y="696535"/>
                  </a:lnTo>
                  <a:lnTo>
                    <a:pt x="2581670" y="676740"/>
                  </a:lnTo>
                  <a:lnTo>
                    <a:pt x="2540595" y="662931"/>
                  </a:lnTo>
                  <a:lnTo>
                    <a:pt x="2494363" y="655176"/>
                  </a:lnTo>
                  <a:lnTo>
                    <a:pt x="2442901" y="653542"/>
                  </a:lnTo>
                  <a:lnTo>
                    <a:pt x="2384189" y="658592"/>
                  </a:lnTo>
                  <a:lnTo>
                    <a:pt x="2333919" y="670226"/>
                  </a:lnTo>
                  <a:lnTo>
                    <a:pt x="2292007" y="688314"/>
                  </a:lnTo>
                  <a:lnTo>
                    <a:pt x="2258370" y="712724"/>
                  </a:lnTo>
                  <a:lnTo>
                    <a:pt x="2231015" y="745472"/>
                  </a:lnTo>
                  <a:lnTo>
                    <a:pt x="2207935" y="788590"/>
                  </a:lnTo>
                  <a:lnTo>
                    <a:pt x="2189022" y="841972"/>
                  </a:lnTo>
                  <a:lnTo>
                    <a:pt x="2174169" y="905510"/>
                  </a:lnTo>
                  <a:lnTo>
                    <a:pt x="2130330" y="899874"/>
                  </a:lnTo>
                  <a:lnTo>
                    <a:pt x="2086443" y="894238"/>
                  </a:lnTo>
                  <a:lnTo>
                    <a:pt x="2042509" y="888650"/>
                  </a:lnTo>
                  <a:lnTo>
                    <a:pt x="1998528" y="883158"/>
                  </a:lnTo>
                  <a:lnTo>
                    <a:pt x="2008113" y="830374"/>
                  </a:lnTo>
                  <a:lnTo>
                    <a:pt x="2020160" y="781633"/>
                  </a:lnTo>
                  <a:lnTo>
                    <a:pt x="2034756" y="736982"/>
                  </a:lnTo>
                  <a:lnTo>
                    <a:pt x="2051985" y="696470"/>
                  </a:lnTo>
                  <a:lnTo>
                    <a:pt x="2071934" y="660146"/>
                  </a:lnTo>
                  <a:lnTo>
                    <a:pt x="2101404" y="619573"/>
                  </a:lnTo>
                  <a:lnTo>
                    <a:pt x="2136815" y="583501"/>
                  </a:lnTo>
                  <a:lnTo>
                    <a:pt x="2178393" y="552096"/>
                  </a:lnTo>
                  <a:lnTo>
                    <a:pt x="2226366" y="525526"/>
                  </a:lnTo>
                  <a:lnTo>
                    <a:pt x="2268412" y="508075"/>
                  </a:lnTo>
                  <a:lnTo>
                    <a:pt x="2313165" y="494032"/>
                  </a:lnTo>
                  <a:lnTo>
                    <a:pt x="2360618" y="483481"/>
                  </a:lnTo>
                  <a:lnTo>
                    <a:pt x="2410766" y="476510"/>
                  </a:lnTo>
                  <a:lnTo>
                    <a:pt x="2463602" y="473202"/>
                  </a:lnTo>
                  <a:close/>
                </a:path>
                <a:path w="6856730" h="2074545">
                  <a:moveTo>
                    <a:pt x="1565966" y="51435"/>
                  </a:moveTo>
                  <a:lnTo>
                    <a:pt x="1610291" y="48982"/>
                  </a:lnTo>
                  <a:lnTo>
                    <a:pt x="1654628" y="46577"/>
                  </a:lnTo>
                  <a:lnTo>
                    <a:pt x="1698893" y="44219"/>
                  </a:lnTo>
                  <a:lnTo>
                    <a:pt x="1743004" y="41910"/>
                  </a:lnTo>
                  <a:lnTo>
                    <a:pt x="1744056" y="91821"/>
                  </a:lnTo>
                  <a:lnTo>
                    <a:pt x="1745084" y="141732"/>
                  </a:lnTo>
                  <a:lnTo>
                    <a:pt x="1746094" y="191643"/>
                  </a:lnTo>
                  <a:lnTo>
                    <a:pt x="1747092" y="241554"/>
                  </a:lnTo>
                  <a:lnTo>
                    <a:pt x="1748084" y="291465"/>
                  </a:lnTo>
                  <a:lnTo>
                    <a:pt x="1703822" y="293703"/>
                  </a:lnTo>
                  <a:lnTo>
                    <a:pt x="1659454" y="296037"/>
                  </a:lnTo>
                  <a:lnTo>
                    <a:pt x="1615013" y="298465"/>
                  </a:lnTo>
                  <a:lnTo>
                    <a:pt x="1570538" y="300990"/>
                  </a:lnTo>
                  <a:lnTo>
                    <a:pt x="1569623" y="251079"/>
                  </a:lnTo>
                  <a:lnTo>
                    <a:pt x="1568709" y="201168"/>
                  </a:lnTo>
                  <a:lnTo>
                    <a:pt x="1567794" y="151257"/>
                  </a:lnTo>
                  <a:lnTo>
                    <a:pt x="1566880" y="101346"/>
                  </a:lnTo>
                  <a:lnTo>
                    <a:pt x="1565966" y="51435"/>
                  </a:lnTo>
                  <a:close/>
                </a:path>
                <a:path w="6856730" h="2074545">
                  <a:moveTo>
                    <a:pt x="5250109" y="39370"/>
                  </a:moveTo>
                  <a:lnTo>
                    <a:pt x="5296640" y="42068"/>
                  </a:lnTo>
                  <a:lnTo>
                    <a:pt x="5343227" y="44834"/>
                  </a:lnTo>
                  <a:lnTo>
                    <a:pt x="5389802" y="47672"/>
                  </a:lnTo>
                  <a:lnTo>
                    <a:pt x="5436297" y="50590"/>
                  </a:lnTo>
                  <a:lnTo>
                    <a:pt x="5482646" y="53594"/>
                  </a:lnTo>
                  <a:lnTo>
                    <a:pt x="5454428" y="99837"/>
                  </a:lnTo>
                  <a:lnTo>
                    <a:pt x="5426429" y="146311"/>
                  </a:lnTo>
                  <a:lnTo>
                    <a:pt x="5398554" y="192936"/>
                  </a:lnTo>
                  <a:lnTo>
                    <a:pt x="5370709" y="239633"/>
                  </a:lnTo>
                  <a:lnTo>
                    <a:pt x="5342803" y="286320"/>
                  </a:lnTo>
                  <a:lnTo>
                    <a:pt x="5314741" y="332919"/>
                  </a:lnTo>
                  <a:lnTo>
                    <a:pt x="5286431" y="379349"/>
                  </a:lnTo>
                  <a:lnTo>
                    <a:pt x="5249313" y="377203"/>
                  </a:lnTo>
                  <a:lnTo>
                    <a:pt x="5212374" y="375142"/>
                  </a:lnTo>
                  <a:lnTo>
                    <a:pt x="5175506" y="373151"/>
                  </a:lnTo>
                  <a:lnTo>
                    <a:pt x="5138603" y="371221"/>
                  </a:lnTo>
                  <a:lnTo>
                    <a:pt x="5154710" y="323887"/>
                  </a:lnTo>
                  <a:lnTo>
                    <a:pt x="5170639" y="276495"/>
                  </a:lnTo>
                  <a:lnTo>
                    <a:pt x="5186462" y="229065"/>
                  </a:lnTo>
                  <a:lnTo>
                    <a:pt x="5202249" y="181618"/>
                  </a:lnTo>
                  <a:lnTo>
                    <a:pt x="5218072" y="134173"/>
                  </a:lnTo>
                  <a:lnTo>
                    <a:pt x="5234001" y="86750"/>
                  </a:lnTo>
                  <a:lnTo>
                    <a:pt x="5250109" y="39370"/>
                  </a:lnTo>
                  <a:close/>
                </a:path>
                <a:path w="6856730" h="2074545">
                  <a:moveTo>
                    <a:pt x="2462205" y="5207"/>
                  </a:moveTo>
                  <a:lnTo>
                    <a:pt x="2508749" y="4031"/>
                  </a:lnTo>
                  <a:lnTo>
                    <a:pt x="2555268" y="2935"/>
                  </a:lnTo>
                  <a:lnTo>
                    <a:pt x="2601770" y="1906"/>
                  </a:lnTo>
                  <a:lnTo>
                    <a:pt x="2648259" y="931"/>
                  </a:lnTo>
                  <a:lnTo>
                    <a:pt x="2694742" y="0"/>
                  </a:lnTo>
                  <a:lnTo>
                    <a:pt x="2668631" y="42575"/>
                  </a:lnTo>
                  <a:lnTo>
                    <a:pt x="2642733" y="85306"/>
                  </a:lnTo>
                  <a:lnTo>
                    <a:pt x="2616975" y="128147"/>
                  </a:lnTo>
                  <a:lnTo>
                    <a:pt x="2591284" y="171053"/>
                  </a:lnTo>
                  <a:lnTo>
                    <a:pt x="2565587" y="213976"/>
                  </a:lnTo>
                  <a:lnTo>
                    <a:pt x="2539812" y="256871"/>
                  </a:lnTo>
                  <a:lnTo>
                    <a:pt x="2513884" y="299691"/>
                  </a:lnTo>
                  <a:lnTo>
                    <a:pt x="2487732" y="342392"/>
                  </a:lnTo>
                  <a:lnTo>
                    <a:pt x="2450836" y="343348"/>
                  </a:lnTo>
                  <a:lnTo>
                    <a:pt x="2414024" y="344328"/>
                  </a:lnTo>
                  <a:lnTo>
                    <a:pt x="2377236" y="345356"/>
                  </a:lnTo>
                  <a:lnTo>
                    <a:pt x="2340412" y="346456"/>
                  </a:lnTo>
                  <a:lnTo>
                    <a:pt x="2358028" y="297715"/>
                  </a:lnTo>
                  <a:lnTo>
                    <a:pt x="2375443" y="248934"/>
                  </a:lnTo>
                  <a:lnTo>
                    <a:pt x="2392733" y="200135"/>
                  </a:lnTo>
                  <a:lnTo>
                    <a:pt x="2409977" y="151341"/>
                  </a:lnTo>
                  <a:lnTo>
                    <a:pt x="2427251" y="102573"/>
                  </a:lnTo>
                  <a:lnTo>
                    <a:pt x="2444635" y="53854"/>
                  </a:lnTo>
                  <a:lnTo>
                    <a:pt x="2462205" y="5207"/>
                  </a:lnTo>
                  <a:close/>
                </a:path>
                <a:path w="6856730" h="2074545">
                  <a:moveTo>
                    <a:pt x="690936" y="93726"/>
                  </a:moveTo>
                  <a:lnTo>
                    <a:pt x="741997" y="89627"/>
                  </a:lnTo>
                  <a:lnTo>
                    <a:pt x="791449" y="89469"/>
                  </a:lnTo>
                  <a:lnTo>
                    <a:pt x="839335" y="93170"/>
                  </a:lnTo>
                  <a:lnTo>
                    <a:pt x="885697" y="100649"/>
                  </a:lnTo>
                  <a:lnTo>
                    <a:pt x="930578" y="111826"/>
                  </a:lnTo>
                  <a:lnTo>
                    <a:pt x="974019" y="126619"/>
                  </a:lnTo>
                  <a:lnTo>
                    <a:pt x="1022581" y="148826"/>
                  </a:lnTo>
                  <a:lnTo>
                    <a:pt x="1066712" y="175807"/>
                  </a:lnTo>
                  <a:lnTo>
                    <a:pt x="1106552" y="207305"/>
                  </a:lnTo>
                  <a:lnTo>
                    <a:pt x="1142240" y="243064"/>
                  </a:lnTo>
                  <a:lnTo>
                    <a:pt x="1173917" y="282829"/>
                  </a:lnTo>
                  <a:lnTo>
                    <a:pt x="1197744" y="319831"/>
                  </a:lnTo>
                  <a:lnTo>
                    <a:pt x="1219505" y="360830"/>
                  </a:lnTo>
                  <a:lnTo>
                    <a:pt x="1239290" y="405780"/>
                  </a:lnTo>
                  <a:lnTo>
                    <a:pt x="1257191" y="454636"/>
                  </a:lnTo>
                  <a:lnTo>
                    <a:pt x="1273300" y="507351"/>
                  </a:lnTo>
                  <a:lnTo>
                    <a:pt x="1287709" y="563880"/>
                  </a:lnTo>
                  <a:lnTo>
                    <a:pt x="1244769" y="581419"/>
                  </a:lnTo>
                  <a:lnTo>
                    <a:pt x="1201746" y="599233"/>
                  </a:lnTo>
                  <a:lnTo>
                    <a:pt x="1158746" y="617118"/>
                  </a:lnTo>
                  <a:lnTo>
                    <a:pt x="1115878" y="634873"/>
                  </a:lnTo>
                  <a:lnTo>
                    <a:pt x="1097596" y="572498"/>
                  </a:lnTo>
                  <a:lnTo>
                    <a:pt x="1077540" y="517445"/>
                  </a:lnTo>
                  <a:lnTo>
                    <a:pt x="1055602" y="469798"/>
                  </a:lnTo>
                  <a:lnTo>
                    <a:pt x="1031677" y="429641"/>
                  </a:lnTo>
                  <a:lnTo>
                    <a:pt x="1004421" y="395531"/>
                  </a:lnTo>
                  <a:lnTo>
                    <a:pt x="972320" y="365553"/>
                  </a:lnTo>
                  <a:lnTo>
                    <a:pt x="935004" y="339933"/>
                  </a:lnTo>
                  <a:lnTo>
                    <a:pt x="892104" y="318897"/>
                  </a:lnTo>
                  <a:lnTo>
                    <a:pt x="846066" y="303484"/>
                  </a:lnTo>
                  <a:lnTo>
                    <a:pt x="797457" y="293989"/>
                  </a:lnTo>
                  <a:lnTo>
                    <a:pt x="746514" y="290661"/>
                  </a:lnTo>
                  <a:lnTo>
                    <a:pt x="693476" y="293751"/>
                  </a:lnTo>
                  <a:lnTo>
                    <a:pt x="642030" y="301870"/>
                  </a:lnTo>
                  <a:lnTo>
                    <a:pt x="593755" y="313782"/>
                  </a:lnTo>
                  <a:lnTo>
                    <a:pt x="548406" y="329558"/>
                  </a:lnTo>
                  <a:lnTo>
                    <a:pt x="505739" y="349273"/>
                  </a:lnTo>
                  <a:lnTo>
                    <a:pt x="465511" y="372999"/>
                  </a:lnTo>
                  <a:lnTo>
                    <a:pt x="420309" y="406068"/>
                  </a:lnTo>
                  <a:lnTo>
                    <a:pt x="378976" y="443150"/>
                  </a:lnTo>
                  <a:lnTo>
                    <a:pt x="342049" y="483923"/>
                  </a:lnTo>
                  <a:lnTo>
                    <a:pt x="310063" y="528066"/>
                  </a:lnTo>
                  <a:lnTo>
                    <a:pt x="282643" y="573982"/>
                  </a:lnTo>
                  <a:lnTo>
                    <a:pt x="258342" y="621649"/>
                  </a:lnTo>
                  <a:lnTo>
                    <a:pt x="237232" y="671101"/>
                  </a:lnTo>
                  <a:lnTo>
                    <a:pt x="219385" y="722376"/>
                  </a:lnTo>
                  <a:lnTo>
                    <a:pt x="204823" y="773579"/>
                  </a:lnTo>
                  <a:lnTo>
                    <a:pt x="192493" y="825304"/>
                  </a:lnTo>
                  <a:lnTo>
                    <a:pt x="182405" y="877560"/>
                  </a:lnTo>
                  <a:lnTo>
                    <a:pt x="174568" y="930356"/>
                  </a:lnTo>
                  <a:lnTo>
                    <a:pt x="168990" y="983701"/>
                  </a:lnTo>
                  <a:lnTo>
                    <a:pt x="165680" y="1037604"/>
                  </a:lnTo>
                  <a:lnTo>
                    <a:pt x="164648" y="1092073"/>
                  </a:lnTo>
                  <a:lnTo>
                    <a:pt x="165919" y="1149641"/>
                  </a:lnTo>
                  <a:lnTo>
                    <a:pt x="169412" y="1204176"/>
                  </a:lnTo>
                  <a:lnTo>
                    <a:pt x="175075" y="1255725"/>
                  </a:lnTo>
                  <a:lnTo>
                    <a:pt x="182856" y="1304337"/>
                  </a:lnTo>
                  <a:lnTo>
                    <a:pt x="192703" y="1350062"/>
                  </a:lnTo>
                  <a:lnTo>
                    <a:pt x="204563" y="1392949"/>
                  </a:lnTo>
                  <a:lnTo>
                    <a:pt x="218385" y="1433047"/>
                  </a:lnTo>
                  <a:lnTo>
                    <a:pt x="234117" y="1470406"/>
                  </a:lnTo>
                  <a:lnTo>
                    <a:pt x="258317" y="1516007"/>
                  </a:lnTo>
                  <a:lnTo>
                    <a:pt x="286074" y="1556408"/>
                  </a:lnTo>
                  <a:lnTo>
                    <a:pt x="317365" y="1591786"/>
                  </a:lnTo>
                  <a:lnTo>
                    <a:pt x="352170" y="1622316"/>
                  </a:lnTo>
                  <a:lnTo>
                    <a:pt x="390468" y="1648176"/>
                  </a:lnTo>
                  <a:lnTo>
                    <a:pt x="432237" y="1669542"/>
                  </a:lnTo>
                  <a:lnTo>
                    <a:pt x="476216" y="1686642"/>
                  </a:lnTo>
                  <a:lnTo>
                    <a:pt x="520840" y="1699499"/>
                  </a:lnTo>
                  <a:lnTo>
                    <a:pt x="566206" y="1708165"/>
                  </a:lnTo>
                  <a:lnTo>
                    <a:pt x="612407" y="1712693"/>
                  </a:lnTo>
                  <a:lnTo>
                    <a:pt x="659540" y="1713136"/>
                  </a:lnTo>
                  <a:lnTo>
                    <a:pt x="707700" y="1709547"/>
                  </a:lnTo>
                  <a:lnTo>
                    <a:pt x="757912" y="1701547"/>
                  </a:lnTo>
                  <a:lnTo>
                    <a:pt x="807558" y="1689224"/>
                  </a:lnTo>
                  <a:lnTo>
                    <a:pt x="856710" y="1672495"/>
                  </a:lnTo>
                  <a:lnTo>
                    <a:pt x="905442" y="1651273"/>
                  </a:lnTo>
                  <a:lnTo>
                    <a:pt x="953826" y="1625473"/>
                  </a:lnTo>
                  <a:lnTo>
                    <a:pt x="998912" y="1597844"/>
                  </a:lnTo>
                  <a:lnTo>
                    <a:pt x="1039493" y="1569893"/>
                  </a:lnTo>
                  <a:lnTo>
                    <a:pt x="1075514" y="1541723"/>
                  </a:lnTo>
                  <a:lnTo>
                    <a:pt x="1106921" y="1513436"/>
                  </a:lnTo>
                  <a:lnTo>
                    <a:pt x="1133658" y="1485138"/>
                  </a:lnTo>
                  <a:lnTo>
                    <a:pt x="1132950" y="1430328"/>
                  </a:lnTo>
                  <a:lnTo>
                    <a:pt x="1132228" y="1375504"/>
                  </a:lnTo>
                  <a:lnTo>
                    <a:pt x="1131499" y="1320673"/>
                  </a:lnTo>
                  <a:lnTo>
                    <a:pt x="1130770" y="1265841"/>
                  </a:lnTo>
                  <a:lnTo>
                    <a:pt x="1130048" y="1211017"/>
                  </a:lnTo>
                  <a:lnTo>
                    <a:pt x="1129340" y="1156208"/>
                  </a:lnTo>
                  <a:lnTo>
                    <a:pt x="1075756" y="1160586"/>
                  </a:lnTo>
                  <a:lnTo>
                    <a:pt x="1022166" y="1165159"/>
                  </a:lnTo>
                  <a:lnTo>
                    <a:pt x="968572" y="1169944"/>
                  </a:lnTo>
                  <a:lnTo>
                    <a:pt x="914980" y="1174956"/>
                  </a:lnTo>
                  <a:lnTo>
                    <a:pt x="861393" y="1180212"/>
                  </a:lnTo>
                  <a:lnTo>
                    <a:pt x="807817" y="1185729"/>
                  </a:lnTo>
                  <a:lnTo>
                    <a:pt x="754256" y="1191523"/>
                  </a:lnTo>
                  <a:lnTo>
                    <a:pt x="700715" y="1197610"/>
                  </a:lnTo>
                  <a:lnTo>
                    <a:pt x="700260" y="1145794"/>
                  </a:lnTo>
                  <a:lnTo>
                    <a:pt x="699842" y="1093977"/>
                  </a:lnTo>
                  <a:lnTo>
                    <a:pt x="699447" y="1042162"/>
                  </a:lnTo>
                  <a:lnTo>
                    <a:pt x="699064" y="990346"/>
                  </a:lnTo>
                  <a:lnTo>
                    <a:pt x="750275" y="984388"/>
                  </a:lnTo>
                  <a:lnTo>
                    <a:pt x="801540" y="978697"/>
                  </a:lnTo>
                  <a:lnTo>
                    <a:pt x="852849" y="973260"/>
                  </a:lnTo>
                  <a:lnTo>
                    <a:pt x="904192" y="968064"/>
                  </a:lnTo>
                  <a:lnTo>
                    <a:pt x="955560" y="963096"/>
                  </a:lnTo>
                  <a:lnTo>
                    <a:pt x="1006943" y="958342"/>
                  </a:lnTo>
                  <a:lnTo>
                    <a:pt x="1058332" y="953788"/>
                  </a:lnTo>
                  <a:lnTo>
                    <a:pt x="1109716" y="949423"/>
                  </a:lnTo>
                  <a:lnTo>
                    <a:pt x="1161086" y="945233"/>
                  </a:lnTo>
                  <a:lnTo>
                    <a:pt x="1212432" y="941204"/>
                  </a:lnTo>
                  <a:lnTo>
                    <a:pt x="1263744" y="937323"/>
                  </a:lnTo>
                  <a:lnTo>
                    <a:pt x="1315014" y="933577"/>
                  </a:lnTo>
                  <a:lnTo>
                    <a:pt x="1315778" y="983988"/>
                  </a:lnTo>
                  <a:lnTo>
                    <a:pt x="1316546" y="1034404"/>
                  </a:lnTo>
                  <a:lnTo>
                    <a:pt x="1317317" y="1084823"/>
                  </a:lnTo>
                  <a:lnTo>
                    <a:pt x="1318090" y="1135246"/>
                  </a:lnTo>
                  <a:lnTo>
                    <a:pt x="1318866" y="1185672"/>
                  </a:lnTo>
                  <a:lnTo>
                    <a:pt x="1319642" y="1236101"/>
                  </a:lnTo>
                  <a:lnTo>
                    <a:pt x="1320418" y="1286532"/>
                  </a:lnTo>
                  <a:lnTo>
                    <a:pt x="1321195" y="1336965"/>
                  </a:lnTo>
                  <a:lnTo>
                    <a:pt x="1321970" y="1387400"/>
                  </a:lnTo>
                  <a:lnTo>
                    <a:pt x="1322743" y="1437836"/>
                  </a:lnTo>
                  <a:lnTo>
                    <a:pt x="1323515" y="1488274"/>
                  </a:lnTo>
                  <a:lnTo>
                    <a:pt x="1324283" y="1538712"/>
                  </a:lnTo>
                  <a:lnTo>
                    <a:pt x="1325047" y="1589151"/>
                  </a:lnTo>
                  <a:lnTo>
                    <a:pt x="1284505" y="1629768"/>
                  </a:lnTo>
                  <a:lnTo>
                    <a:pt x="1243541" y="1667793"/>
                  </a:lnTo>
                  <a:lnTo>
                    <a:pt x="1202152" y="1703214"/>
                  </a:lnTo>
                  <a:lnTo>
                    <a:pt x="1160338" y="1736020"/>
                  </a:lnTo>
                  <a:lnTo>
                    <a:pt x="1118094" y="1766201"/>
                  </a:lnTo>
                  <a:lnTo>
                    <a:pt x="1075419" y="1793744"/>
                  </a:lnTo>
                  <a:lnTo>
                    <a:pt x="1032312" y="1818640"/>
                  </a:lnTo>
                  <a:lnTo>
                    <a:pt x="988888" y="1840873"/>
                  </a:lnTo>
                  <a:lnTo>
                    <a:pt x="945135" y="1860449"/>
                  </a:lnTo>
                  <a:lnTo>
                    <a:pt x="901020" y="1877386"/>
                  </a:lnTo>
                  <a:lnTo>
                    <a:pt x="856510" y="1891701"/>
                  </a:lnTo>
                  <a:lnTo>
                    <a:pt x="811570" y="1903413"/>
                  </a:lnTo>
                  <a:lnTo>
                    <a:pt x="766169" y="1912539"/>
                  </a:lnTo>
                  <a:lnTo>
                    <a:pt x="720273" y="1919097"/>
                  </a:lnTo>
                  <a:lnTo>
                    <a:pt x="666574" y="1923763"/>
                  </a:lnTo>
                  <a:lnTo>
                    <a:pt x="614057" y="1925254"/>
                  </a:lnTo>
                  <a:lnTo>
                    <a:pt x="562713" y="1923528"/>
                  </a:lnTo>
                  <a:lnTo>
                    <a:pt x="512532" y="1918541"/>
                  </a:lnTo>
                  <a:lnTo>
                    <a:pt x="463507" y="1910250"/>
                  </a:lnTo>
                  <a:lnTo>
                    <a:pt x="415627" y="1898612"/>
                  </a:lnTo>
                  <a:lnTo>
                    <a:pt x="368885" y="1883583"/>
                  </a:lnTo>
                  <a:lnTo>
                    <a:pt x="323271" y="1865122"/>
                  </a:lnTo>
                  <a:lnTo>
                    <a:pt x="280136" y="1844460"/>
                  </a:lnTo>
                  <a:lnTo>
                    <a:pt x="238783" y="1821606"/>
                  </a:lnTo>
                  <a:lnTo>
                    <a:pt x="199562" y="1796249"/>
                  </a:lnTo>
                  <a:lnTo>
                    <a:pt x="162819" y="1768078"/>
                  </a:lnTo>
                  <a:lnTo>
                    <a:pt x="128902" y="1736781"/>
                  </a:lnTo>
                  <a:lnTo>
                    <a:pt x="98160" y="1702048"/>
                  </a:lnTo>
                  <a:lnTo>
                    <a:pt x="70941" y="1663567"/>
                  </a:lnTo>
                  <a:lnTo>
                    <a:pt x="47592" y="1621028"/>
                  </a:lnTo>
                  <a:lnTo>
                    <a:pt x="32965" y="1585016"/>
                  </a:lnTo>
                  <a:lnTo>
                    <a:pt x="21711" y="1546123"/>
                  </a:lnTo>
                  <a:lnTo>
                    <a:pt x="13388" y="1504432"/>
                  </a:lnTo>
                  <a:lnTo>
                    <a:pt x="7555" y="1460026"/>
                  </a:lnTo>
                  <a:lnTo>
                    <a:pt x="3771" y="1412986"/>
                  </a:lnTo>
                  <a:lnTo>
                    <a:pt x="1595" y="1363396"/>
                  </a:lnTo>
                  <a:lnTo>
                    <a:pt x="587" y="1311338"/>
                  </a:lnTo>
                  <a:lnTo>
                    <a:pt x="306" y="1256895"/>
                  </a:lnTo>
                  <a:lnTo>
                    <a:pt x="310" y="1200150"/>
                  </a:lnTo>
                  <a:lnTo>
                    <a:pt x="181" y="1152968"/>
                  </a:lnTo>
                  <a:lnTo>
                    <a:pt x="0" y="1105392"/>
                  </a:lnTo>
                  <a:lnTo>
                    <a:pt x="68" y="1057476"/>
                  </a:lnTo>
                  <a:lnTo>
                    <a:pt x="690" y="1009273"/>
                  </a:lnTo>
                  <a:lnTo>
                    <a:pt x="2171" y="960835"/>
                  </a:lnTo>
                  <a:lnTo>
                    <a:pt x="4813" y="912217"/>
                  </a:lnTo>
                  <a:lnTo>
                    <a:pt x="8921" y="863470"/>
                  </a:lnTo>
                  <a:lnTo>
                    <a:pt x="14800" y="814650"/>
                  </a:lnTo>
                  <a:lnTo>
                    <a:pt x="22752" y="765808"/>
                  </a:lnTo>
                  <a:lnTo>
                    <a:pt x="33082" y="716998"/>
                  </a:lnTo>
                  <a:lnTo>
                    <a:pt x="46093" y="668274"/>
                  </a:lnTo>
                  <a:lnTo>
                    <a:pt x="63736" y="614438"/>
                  </a:lnTo>
                  <a:lnTo>
                    <a:pt x="83621" y="563859"/>
                  </a:lnTo>
                  <a:lnTo>
                    <a:pt x="105614" y="516397"/>
                  </a:lnTo>
                  <a:lnTo>
                    <a:pt x="129585" y="471911"/>
                  </a:lnTo>
                  <a:lnTo>
                    <a:pt x="155400" y="430260"/>
                  </a:lnTo>
                  <a:lnTo>
                    <a:pt x="182929" y="391302"/>
                  </a:lnTo>
                  <a:lnTo>
                    <a:pt x="212037" y="354897"/>
                  </a:lnTo>
                  <a:lnTo>
                    <a:pt x="242594" y="320903"/>
                  </a:lnTo>
                  <a:lnTo>
                    <a:pt x="274466" y="289180"/>
                  </a:lnTo>
                  <a:lnTo>
                    <a:pt x="307523" y="259588"/>
                  </a:lnTo>
                  <a:lnTo>
                    <a:pt x="349902" y="226103"/>
                  </a:lnTo>
                  <a:lnTo>
                    <a:pt x="393952" y="196310"/>
                  </a:lnTo>
                  <a:lnTo>
                    <a:pt x="439631" y="170183"/>
                  </a:lnTo>
                  <a:lnTo>
                    <a:pt x="486894" y="147701"/>
                  </a:lnTo>
                  <a:lnTo>
                    <a:pt x="535700" y="128837"/>
                  </a:lnTo>
                  <a:lnTo>
                    <a:pt x="586004" y="113569"/>
                  </a:lnTo>
                  <a:lnTo>
                    <a:pt x="637764" y="101873"/>
                  </a:lnTo>
                  <a:lnTo>
                    <a:pt x="690936" y="93726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007" y="0"/>
              <a:ext cx="786434" cy="16832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0" y="4876799"/>
              <a:ext cx="704850" cy="16668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0" y="152399"/>
              <a:ext cx="704850" cy="16668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" y="5943599"/>
              <a:ext cx="1666875" cy="7048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6200" y="0"/>
              <a:ext cx="1666875" cy="7048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362199"/>
              <a:ext cx="685800" cy="16668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200" y="2514599"/>
              <a:ext cx="704850" cy="16668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86600" y="1904999"/>
              <a:ext cx="990600" cy="7620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7000" y="4038599"/>
              <a:ext cx="990600" cy="7620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38600" y="3581399"/>
              <a:ext cx="990600" cy="7620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3600" y="1371600"/>
              <a:ext cx="990600" cy="7620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400" y="838200"/>
              <a:ext cx="990600" cy="762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5000" y="0"/>
              <a:ext cx="990600" cy="7620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10200" y="990600"/>
              <a:ext cx="990600" cy="7620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62400" y="1600200"/>
              <a:ext cx="990600" cy="7620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86600" y="152399"/>
              <a:ext cx="990600" cy="7620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6400" y="5029199"/>
              <a:ext cx="990600" cy="7620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43400" y="4952999"/>
              <a:ext cx="990600" cy="7620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0400" y="5562599"/>
              <a:ext cx="990600" cy="7620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2400" y="4190999"/>
              <a:ext cx="990600" cy="7620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7000" y="4648199"/>
              <a:ext cx="990600" cy="7620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" y="3657599"/>
              <a:ext cx="990600" cy="7620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000" y="5181599"/>
              <a:ext cx="3048000" cy="167639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82595" y="2912364"/>
              <a:ext cx="4105655" cy="8321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02992" y="3745991"/>
              <a:ext cx="3672839" cy="83515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81655" y="3724655"/>
              <a:ext cx="3666363" cy="82791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5588" y="4960620"/>
              <a:ext cx="6501384" cy="126187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1000" y="5867399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43117" y="5865977"/>
            <a:ext cx="286194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0000CC"/>
                </a:solidFill>
                <a:latin typeface="Arial"/>
                <a:cs typeface="Arial"/>
              </a:rPr>
              <a:t>Hoa</a:t>
            </a:r>
            <a:r>
              <a:rPr dirty="0" sz="6000" spc="-12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dirty="0" sz="6000">
                <a:solidFill>
                  <a:srgbClr val="0000CC"/>
                </a:solidFill>
                <a:latin typeface="Arial"/>
                <a:cs typeface="Arial"/>
              </a:rPr>
              <a:t>sen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2179" y="0"/>
            <a:ext cx="2447290" cy="2051685"/>
          </a:xfrm>
          <a:prstGeom prst="rect">
            <a:avLst/>
          </a:prstGeom>
        </p:spPr>
        <p:txBody>
          <a:bodyPr wrap="square" lIns="0" tIns="2355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55"/>
              </a:spcBef>
            </a:pPr>
            <a:r>
              <a:rPr dirty="0" sz="2800" i="1">
                <a:solidFill>
                  <a:srgbClr val="FFFF00"/>
                </a:solidFill>
                <a:latin typeface="Arial"/>
                <a:cs typeface="Arial"/>
              </a:rPr>
              <a:t>Cánh</a:t>
            </a:r>
            <a:r>
              <a:rPr dirty="0" sz="2800" spc="-60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00"/>
                </a:solidFill>
                <a:latin typeface="Arial"/>
                <a:cs typeface="Arial"/>
              </a:rPr>
              <a:t>hoa</a:t>
            </a:r>
            <a:endParaRPr sz="2800">
              <a:latin typeface="Arial"/>
              <a:cs typeface="Arial"/>
            </a:endParaRPr>
          </a:p>
          <a:p>
            <a:pPr algn="ctr" marL="12700" marR="5080" indent="3175">
              <a:lnSpc>
                <a:spcPct val="100000"/>
              </a:lnSpc>
              <a:spcBef>
                <a:spcPts val="1230"/>
              </a:spcBef>
            </a:pPr>
            <a:r>
              <a:rPr dirty="0" sz="2000" spc="-10" i="1">
                <a:solidFill>
                  <a:srgbClr val="FFFF00"/>
                </a:solidFill>
                <a:latin typeface="Arial"/>
                <a:cs typeface="Arial"/>
              </a:rPr>
              <a:t>Cánh</a:t>
            </a:r>
            <a:r>
              <a:rPr dirty="0" sz="2000" spc="-25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FFFF00"/>
                </a:solidFill>
                <a:latin typeface="Arial"/>
                <a:cs typeface="Arial"/>
              </a:rPr>
              <a:t>hoa</a:t>
            </a:r>
            <a:r>
              <a:rPr dirty="0" sz="2000" spc="10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FFFF00"/>
                </a:solidFill>
                <a:latin typeface="Arial"/>
                <a:cs typeface="Arial"/>
              </a:rPr>
              <a:t>sen</a:t>
            </a:r>
            <a:r>
              <a:rPr dirty="0" sz="2000" spc="10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FFFF00"/>
                </a:solidFill>
                <a:latin typeface="Arial"/>
                <a:cs typeface="Arial"/>
              </a:rPr>
              <a:t>to, </a:t>
            </a:r>
            <a:r>
              <a:rPr dirty="0" sz="2000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FFFF00"/>
                </a:solidFill>
                <a:latin typeface="Arial"/>
                <a:cs typeface="Arial"/>
              </a:rPr>
              <a:t>thuôn, </a:t>
            </a:r>
            <a:r>
              <a:rPr dirty="0" sz="2000" i="1">
                <a:solidFill>
                  <a:srgbClr val="FFFF00"/>
                </a:solidFill>
                <a:latin typeface="Arial"/>
                <a:cs typeface="Arial"/>
              </a:rPr>
              <a:t>có </a:t>
            </a:r>
            <a:r>
              <a:rPr dirty="0" sz="2000" spc="-15" i="1">
                <a:solidFill>
                  <a:srgbClr val="FFFF00"/>
                </a:solidFill>
                <a:latin typeface="Arial"/>
                <a:cs typeface="Arial"/>
              </a:rPr>
              <a:t>nhiều </a:t>
            </a:r>
            <a:r>
              <a:rPr dirty="0" sz="2000" spc="-5" i="1">
                <a:solidFill>
                  <a:srgbClr val="FFFF00"/>
                </a:solidFill>
                <a:latin typeface="Arial"/>
                <a:cs typeface="Arial"/>
              </a:rPr>
              <a:t>cánh, </a:t>
            </a:r>
            <a:r>
              <a:rPr dirty="0" sz="2000" spc="-545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FFFF00"/>
                </a:solidFill>
                <a:latin typeface="Arial"/>
                <a:cs typeface="Arial"/>
              </a:rPr>
              <a:t>xếp</a:t>
            </a:r>
            <a:r>
              <a:rPr dirty="0" sz="2000" spc="-45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FFFF00"/>
                </a:solidFill>
                <a:latin typeface="Arial"/>
                <a:cs typeface="Arial"/>
              </a:rPr>
              <a:t>chồng</a:t>
            </a:r>
            <a:r>
              <a:rPr dirty="0" sz="2000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FFFF00"/>
                </a:solidFill>
                <a:latin typeface="Arial"/>
                <a:cs typeface="Arial"/>
              </a:rPr>
              <a:t>lên</a:t>
            </a:r>
            <a:r>
              <a:rPr dirty="0" sz="2000" spc="25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FFFF00"/>
                </a:solidFill>
                <a:latin typeface="Arial"/>
                <a:cs typeface="Arial"/>
              </a:rPr>
              <a:t>nhau </a:t>
            </a:r>
            <a:r>
              <a:rPr dirty="0" sz="2000" spc="-5" i="1">
                <a:solidFill>
                  <a:srgbClr val="FFFF00"/>
                </a:solidFill>
                <a:latin typeface="Arial"/>
                <a:cs typeface="Arial"/>
              </a:rPr>
              <a:t> trên</a:t>
            </a:r>
            <a:r>
              <a:rPr dirty="0" sz="2000" spc="-45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FFFF00"/>
                </a:solidFill>
                <a:latin typeface="Arial"/>
                <a:cs typeface="Arial"/>
              </a:rPr>
              <a:t>cuống</a:t>
            </a:r>
            <a:r>
              <a:rPr dirty="0" sz="2000" spc="10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FFFF00"/>
                </a:solidFill>
                <a:latin typeface="Arial"/>
                <a:cs typeface="Arial"/>
              </a:rPr>
              <a:t>hoa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38800" y="287147"/>
            <a:ext cx="1685289" cy="3522979"/>
            <a:chOff x="5638800" y="287147"/>
            <a:chExt cx="1685289" cy="3522979"/>
          </a:xfrm>
        </p:grpSpPr>
        <p:sp>
          <p:nvSpPr>
            <p:cNvPr id="6" name="object 6"/>
            <p:cNvSpPr/>
            <p:nvPr/>
          </p:nvSpPr>
          <p:spPr>
            <a:xfrm>
              <a:off x="5638800" y="287147"/>
              <a:ext cx="1303020" cy="560705"/>
            </a:xfrm>
            <a:custGeom>
              <a:avLst/>
              <a:gdLst/>
              <a:ahLst/>
              <a:cxnLst/>
              <a:rect l="l" t="t" r="r" b="b"/>
              <a:pathLst>
                <a:path w="1303020" h="560705">
                  <a:moveTo>
                    <a:pt x="83947" y="454660"/>
                  </a:moveTo>
                  <a:lnTo>
                    <a:pt x="0" y="551052"/>
                  </a:lnTo>
                  <a:lnTo>
                    <a:pt x="127508" y="560324"/>
                  </a:lnTo>
                  <a:lnTo>
                    <a:pt x="115989" y="532383"/>
                  </a:lnTo>
                  <a:lnTo>
                    <a:pt x="95376" y="532383"/>
                  </a:lnTo>
                  <a:lnTo>
                    <a:pt x="80772" y="497204"/>
                  </a:lnTo>
                  <a:lnTo>
                    <a:pt x="98480" y="489912"/>
                  </a:lnTo>
                  <a:lnTo>
                    <a:pt x="83947" y="454660"/>
                  </a:lnTo>
                  <a:close/>
                </a:path>
                <a:path w="1303020" h="560705">
                  <a:moveTo>
                    <a:pt x="98480" y="489912"/>
                  </a:moveTo>
                  <a:lnTo>
                    <a:pt x="80772" y="497204"/>
                  </a:lnTo>
                  <a:lnTo>
                    <a:pt x="95376" y="532383"/>
                  </a:lnTo>
                  <a:lnTo>
                    <a:pt x="112998" y="525128"/>
                  </a:lnTo>
                  <a:lnTo>
                    <a:pt x="98480" y="489912"/>
                  </a:lnTo>
                  <a:close/>
                </a:path>
                <a:path w="1303020" h="560705">
                  <a:moveTo>
                    <a:pt x="112998" y="525128"/>
                  </a:moveTo>
                  <a:lnTo>
                    <a:pt x="95376" y="532383"/>
                  </a:lnTo>
                  <a:lnTo>
                    <a:pt x="115989" y="532383"/>
                  </a:lnTo>
                  <a:lnTo>
                    <a:pt x="112998" y="525128"/>
                  </a:lnTo>
                  <a:close/>
                </a:path>
                <a:path w="1303020" h="560705">
                  <a:moveTo>
                    <a:pt x="1288160" y="0"/>
                  </a:moveTo>
                  <a:lnTo>
                    <a:pt x="98480" y="489912"/>
                  </a:lnTo>
                  <a:lnTo>
                    <a:pt x="112998" y="525128"/>
                  </a:lnTo>
                  <a:lnTo>
                    <a:pt x="1302639" y="35305"/>
                  </a:lnTo>
                  <a:lnTo>
                    <a:pt x="1288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19800" y="3107308"/>
              <a:ext cx="1304290" cy="702945"/>
            </a:xfrm>
            <a:custGeom>
              <a:avLst/>
              <a:gdLst/>
              <a:ahLst/>
              <a:cxnLst/>
              <a:rect l="l" t="t" r="r" b="b"/>
              <a:pathLst>
                <a:path w="1304290" h="702945">
                  <a:moveTo>
                    <a:pt x="74295" y="598677"/>
                  </a:moveTo>
                  <a:lnTo>
                    <a:pt x="0" y="702690"/>
                  </a:lnTo>
                  <a:lnTo>
                    <a:pt x="127762" y="699769"/>
                  </a:lnTo>
                  <a:lnTo>
                    <a:pt x="114663" y="675004"/>
                  </a:lnTo>
                  <a:lnTo>
                    <a:pt x="93090" y="675004"/>
                  </a:lnTo>
                  <a:lnTo>
                    <a:pt x="75311" y="641349"/>
                  </a:lnTo>
                  <a:lnTo>
                    <a:pt x="92148" y="632434"/>
                  </a:lnTo>
                  <a:lnTo>
                    <a:pt x="74295" y="598677"/>
                  </a:lnTo>
                  <a:close/>
                </a:path>
                <a:path w="1304290" h="702945">
                  <a:moveTo>
                    <a:pt x="92148" y="632434"/>
                  </a:moveTo>
                  <a:lnTo>
                    <a:pt x="75311" y="641349"/>
                  </a:lnTo>
                  <a:lnTo>
                    <a:pt x="93090" y="675004"/>
                  </a:lnTo>
                  <a:lnTo>
                    <a:pt x="109944" y="666082"/>
                  </a:lnTo>
                  <a:lnTo>
                    <a:pt x="92148" y="632434"/>
                  </a:lnTo>
                  <a:close/>
                </a:path>
                <a:path w="1304290" h="702945">
                  <a:moveTo>
                    <a:pt x="109944" y="666082"/>
                  </a:moveTo>
                  <a:lnTo>
                    <a:pt x="93090" y="675004"/>
                  </a:lnTo>
                  <a:lnTo>
                    <a:pt x="114663" y="675004"/>
                  </a:lnTo>
                  <a:lnTo>
                    <a:pt x="109944" y="666082"/>
                  </a:lnTo>
                  <a:close/>
                </a:path>
                <a:path w="1304290" h="702945">
                  <a:moveTo>
                    <a:pt x="1286509" y="0"/>
                  </a:moveTo>
                  <a:lnTo>
                    <a:pt x="92148" y="632434"/>
                  </a:lnTo>
                  <a:lnTo>
                    <a:pt x="109944" y="666082"/>
                  </a:lnTo>
                  <a:lnTo>
                    <a:pt x="1304290" y="33781"/>
                  </a:lnTo>
                  <a:lnTo>
                    <a:pt x="1286509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472553" y="2732988"/>
            <a:ext cx="1529080" cy="1953260"/>
          </a:xfrm>
          <a:prstGeom prst="rect">
            <a:avLst/>
          </a:prstGeom>
        </p:spPr>
        <p:txBody>
          <a:bodyPr wrap="square" lIns="0" tIns="200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dirty="0" sz="2400">
                <a:solidFill>
                  <a:srgbClr val="0000CC"/>
                </a:solidFill>
                <a:latin typeface="Arial"/>
                <a:cs typeface="Arial"/>
              </a:rPr>
              <a:t>Nhụy</a:t>
            </a:r>
            <a:r>
              <a:rPr dirty="0" sz="2400" spc="-85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dirty="0" sz="2400" spc="5">
                <a:solidFill>
                  <a:srgbClr val="0000CC"/>
                </a:solidFill>
                <a:latin typeface="Arial"/>
                <a:cs typeface="Arial"/>
              </a:rPr>
              <a:t>hoa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15"/>
              </a:spcBef>
            </a:pPr>
            <a:r>
              <a:rPr dirty="0" sz="2000" spc="-10">
                <a:solidFill>
                  <a:srgbClr val="0000CC"/>
                </a:solidFill>
                <a:latin typeface="Arial"/>
                <a:cs typeface="Arial"/>
              </a:rPr>
              <a:t>Có</a:t>
            </a:r>
            <a:r>
              <a:rPr dirty="0" sz="2000" spc="-4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0000CC"/>
                </a:solidFill>
                <a:latin typeface="Arial"/>
                <a:cs typeface="Arial"/>
              </a:rPr>
              <a:t>màu</a:t>
            </a:r>
            <a:r>
              <a:rPr dirty="0" sz="2000" spc="-65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0000CC"/>
                </a:solidFill>
                <a:latin typeface="Arial"/>
                <a:cs typeface="Arial"/>
              </a:rPr>
              <a:t>vàng </a:t>
            </a:r>
            <a:r>
              <a:rPr dirty="0" sz="2000" spc="-54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00CC"/>
                </a:solidFill>
                <a:latin typeface="Arial"/>
                <a:cs typeface="Arial"/>
              </a:rPr>
              <a:t>xếp xung </a:t>
            </a:r>
            <a:r>
              <a:rPr dirty="0" sz="200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00CC"/>
                </a:solidFill>
                <a:latin typeface="Arial"/>
                <a:cs typeface="Arial"/>
              </a:rPr>
              <a:t>quanh</a:t>
            </a:r>
            <a:r>
              <a:rPr dirty="0" sz="200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0000CC"/>
                </a:solidFill>
                <a:latin typeface="Arial"/>
                <a:cs typeface="Arial"/>
              </a:rPr>
              <a:t>đài </a:t>
            </a:r>
            <a:r>
              <a:rPr dirty="0" sz="2000" spc="-10">
                <a:solidFill>
                  <a:srgbClr val="0000CC"/>
                </a:solidFill>
                <a:latin typeface="Arial"/>
                <a:cs typeface="Arial"/>
              </a:rPr>
              <a:t> hoa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98498" y="20777"/>
            <a:ext cx="1252220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5" b="0">
                <a:solidFill>
                  <a:srgbClr val="FFFF00"/>
                </a:solidFill>
                <a:latin typeface="Arial"/>
                <a:cs typeface="Arial"/>
              </a:rPr>
              <a:t>Đài</a:t>
            </a:r>
            <a:r>
              <a:rPr dirty="0" spc="-95" b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FFFF00"/>
                </a:solidFill>
                <a:latin typeface="Arial"/>
                <a:cs typeface="Arial"/>
              </a:rPr>
              <a:t>hoa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1165" y="606298"/>
            <a:ext cx="4389120" cy="6343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09855">
              <a:lnSpc>
                <a:spcPct val="100000"/>
              </a:lnSpc>
              <a:spcBef>
                <a:spcPts val="90"/>
              </a:spcBef>
            </a:pP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Có</a:t>
            </a:r>
            <a:r>
              <a:rPr dirty="0" sz="20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FFFF00"/>
                </a:solidFill>
                <a:latin typeface="Arial"/>
                <a:cs typeface="Arial"/>
              </a:rPr>
              <a:t>màu</a:t>
            </a:r>
            <a:r>
              <a:rPr dirty="0" sz="2000" spc="-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00"/>
                </a:solidFill>
                <a:latin typeface="Arial"/>
                <a:cs typeface="Arial"/>
              </a:rPr>
              <a:t>vàng,</a:t>
            </a:r>
            <a:r>
              <a:rPr dirty="0" sz="2000" spc="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ở</a:t>
            </a:r>
            <a:r>
              <a:rPr dirty="0" sz="2000" spc="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giữa</a:t>
            </a:r>
            <a:r>
              <a:rPr dirty="0" sz="2000" spc="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bông</a:t>
            </a:r>
            <a:r>
              <a:rPr dirty="0" sz="2000" spc="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hoa</a:t>
            </a:r>
            <a:r>
              <a:rPr dirty="0" sz="2000" spc="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trong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có</a:t>
            </a:r>
            <a:r>
              <a:rPr dirty="0" sz="2000" spc="-4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hạt,</a:t>
            </a:r>
            <a:r>
              <a:rPr dirty="0" sz="20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hạt</a:t>
            </a:r>
            <a:r>
              <a:rPr dirty="0" sz="2000" spc="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sen</a:t>
            </a:r>
            <a:r>
              <a:rPr dirty="0" sz="20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dùng</a:t>
            </a:r>
            <a:r>
              <a:rPr dirty="0" sz="2000" spc="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làm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FFFF00"/>
                </a:solidFill>
                <a:latin typeface="Arial"/>
                <a:cs typeface="Arial"/>
              </a:rPr>
              <a:t>mứt</a:t>
            </a:r>
            <a:r>
              <a:rPr dirty="0" sz="2000" spc="-6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ăn 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rất</a:t>
            </a:r>
            <a:r>
              <a:rPr dirty="0" sz="2000" spc="-15">
                <a:solidFill>
                  <a:srgbClr val="FFFF00"/>
                </a:solidFill>
                <a:latin typeface="Arial"/>
                <a:cs typeface="Arial"/>
              </a:rPr>
              <a:t> bổ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4772" y="287527"/>
            <a:ext cx="2230755" cy="2684780"/>
          </a:xfrm>
          <a:custGeom>
            <a:avLst/>
            <a:gdLst/>
            <a:ahLst/>
            <a:cxnLst/>
            <a:rect l="l" t="t" r="r" b="b"/>
            <a:pathLst>
              <a:path w="2230754" h="2684780">
                <a:moveTo>
                  <a:pt x="2106523" y="2576808"/>
                </a:moveTo>
                <a:lnTo>
                  <a:pt x="2065019" y="2611247"/>
                </a:lnTo>
                <a:lnTo>
                  <a:pt x="2230628" y="2684272"/>
                </a:lnTo>
                <a:lnTo>
                  <a:pt x="2210457" y="2597531"/>
                </a:lnTo>
                <a:lnTo>
                  <a:pt x="2123693" y="2597531"/>
                </a:lnTo>
                <a:lnTo>
                  <a:pt x="2106523" y="2576808"/>
                </a:lnTo>
                <a:close/>
              </a:path>
              <a:path w="2230754" h="2684780">
                <a:moveTo>
                  <a:pt x="2148107" y="2542303"/>
                </a:moveTo>
                <a:lnTo>
                  <a:pt x="2106523" y="2576808"/>
                </a:lnTo>
                <a:lnTo>
                  <a:pt x="2123693" y="2597531"/>
                </a:lnTo>
                <a:lnTo>
                  <a:pt x="2165350" y="2563114"/>
                </a:lnTo>
                <a:lnTo>
                  <a:pt x="2148107" y="2542303"/>
                </a:lnTo>
                <a:close/>
              </a:path>
              <a:path w="2230754" h="2684780">
                <a:moveTo>
                  <a:pt x="2189606" y="2507869"/>
                </a:moveTo>
                <a:lnTo>
                  <a:pt x="2148107" y="2542303"/>
                </a:lnTo>
                <a:lnTo>
                  <a:pt x="2165350" y="2563114"/>
                </a:lnTo>
                <a:lnTo>
                  <a:pt x="2123693" y="2597531"/>
                </a:lnTo>
                <a:lnTo>
                  <a:pt x="2210457" y="2597531"/>
                </a:lnTo>
                <a:lnTo>
                  <a:pt x="2189606" y="2507869"/>
                </a:lnTo>
                <a:close/>
              </a:path>
              <a:path w="2230754" h="2684780">
                <a:moveTo>
                  <a:pt x="41655" y="0"/>
                </a:moveTo>
                <a:lnTo>
                  <a:pt x="0" y="34544"/>
                </a:lnTo>
                <a:lnTo>
                  <a:pt x="2106523" y="2576808"/>
                </a:lnTo>
                <a:lnTo>
                  <a:pt x="2148107" y="2542303"/>
                </a:lnTo>
                <a:lnTo>
                  <a:pt x="416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8739" y="5478357"/>
            <a:ext cx="3164205" cy="1342390"/>
          </a:xfrm>
          <a:prstGeom prst="rect">
            <a:avLst/>
          </a:prstGeom>
        </p:spPr>
        <p:txBody>
          <a:bodyPr wrap="square" lIns="0" tIns="199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Cuống</a:t>
            </a:r>
            <a:r>
              <a:rPr dirty="0" sz="2400" spc="-7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00"/>
                </a:solidFill>
                <a:latin typeface="Arial"/>
                <a:cs typeface="Arial"/>
              </a:rPr>
              <a:t>hoa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Dài</a:t>
            </a:r>
            <a:r>
              <a:rPr dirty="0" sz="2000" spc="-3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FFFF00"/>
                </a:solidFill>
                <a:latin typeface="Arial"/>
                <a:cs typeface="Arial"/>
              </a:rPr>
              <a:t>hơi</a:t>
            </a:r>
            <a:r>
              <a:rPr dirty="0" sz="2000" spc="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FFFF00"/>
                </a:solidFill>
                <a:latin typeface="Arial"/>
                <a:cs typeface="Arial"/>
              </a:rPr>
              <a:t>mềm,</a:t>
            </a:r>
            <a:r>
              <a:rPr dirty="0" sz="2000" spc="-8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hoa</a:t>
            </a:r>
            <a:r>
              <a:rPr dirty="0" sz="2000" spc="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sen</a:t>
            </a:r>
            <a:r>
              <a:rPr dirty="0" sz="2000" spc="-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00"/>
                </a:solidFill>
                <a:latin typeface="Arial"/>
                <a:cs typeface="Arial"/>
              </a:rPr>
              <a:t>trồng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ở</a:t>
            </a:r>
            <a:r>
              <a:rPr dirty="0" sz="2000" spc="-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dưới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nước</a:t>
            </a:r>
            <a:r>
              <a:rPr dirty="0" sz="2000">
                <a:solidFill>
                  <a:srgbClr val="FFFF00"/>
                </a:solidFill>
                <a:latin typeface="Arial"/>
                <a:cs typeface="Arial"/>
              </a:rPr>
              <a:t> có</a:t>
            </a:r>
            <a:r>
              <a:rPr dirty="0" sz="2000" spc="-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5">
                <a:solidFill>
                  <a:srgbClr val="FFFF00"/>
                </a:solidFill>
                <a:latin typeface="Arial"/>
                <a:cs typeface="Arial"/>
              </a:rPr>
              <a:t>mùi</a:t>
            </a:r>
            <a:r>
              <a:rPr dirty="0" sz="2000" spc="-2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Arial"/>
                <a:cs typeface="Arial"/>
              </a:rPr>
              <a:t>thơm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91121" y="4419600"/>
            <a:ext cx="1009650" cy="1234440"/>
          </a:xfrm>
          <a:custGeom>
            <a:avLst/>
            <a:gdLst/>
            <a:ahLst/>
            <a:cxnLst/>
            <a:rect l="l" t="t" r="r" b="b"/>
            <a:pathLst>
              <a:path w="1009650" h="1234439">
                <a:moveTo>
                  <a:pt x="900467" y="95821"/>
                </a:moveTo>
                <a:lnTo>
                  <a:pt x="0" y="1204188"/>
                </a:lnTo>
                <a:lnTo>
                  <a:pt x="36956" y="1234211"/>
                </a:lnTo>
                <a:lnTo>
                  <a:pt x="937444" y="125894"/>
                </a:lnTo>
                <a:lnTo>
                  <a:pt x="900467" y="95821"/>
                </a:lnTo>
                <a:close/>
              </a:path>
              <a:path w="1009650" h="1234439">
                <a:moveTo>
                  <a:pt x="991884" y="77343"/>
                </a:moveTo>
                <a:lnTo>
                  <a:pt x="915479" y="77343"/>
                </a:lnTo>
                <a:lnTo>
                  <a:pt x="952436" y="107442"/>
                </a:lnTo>
                <a:lnTo>
                  <a:pt x="937444" y="125894"/>
                </a:lnTo>
                <a:lnTo>
                  <a:pt x="974407" y="155956"/>
                </a:lnTo>
                <a:lnTo>
                  <a:pt x="991884" y="77343"/>
                </a:lnTo>
                <a:close/>
              </a:path>
              <a:path w="1009650" h="1234439">
                <a:moveTo>
                  <a:pt x="915479" y="77343"/>
                </a:moveTo>
                <a:lnTo>
                  <a:pt x="900467" y="95821"/>
                </a:lnTo>
                <a:lnTo>
                  <a:pt x="937444" y="125894"/>
                </a:lnTo>
                <a:lnTo>
                  <a:pt x="952436" y="107442"/>
                </a:lnTo>
                <a:lnTo>
                  <a:pt x="915479" y="77343"/>
                </a:lnTo>
                <a:close/>
              </a:path>
              <a:path w="1009650" h="1234439">
                <a:moveTo>
                  <a:pt x="1009078" y="0"/>
                </a:moveTo>
                <a:lnTo>
                  <a:pt x="863536" y="65786"/>
                </a:lnTo>
                <a:lnTo>
                  <a:pt x="900467" y="95821"/>
                </a:lnTo>
                <a:lnTo>
                  <a:pt x="915479" y="77343"/>
                </a:lnTo>
                <a:lnTo>
                  <a:pt x="991884" y="77343"/>
                </a:lnTo>
                <a:lnTo>
                  <a:pt x="1009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6553198"/>
            <a:ext cx="304800" cy="3047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419600" cy="31226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3124200"/>
              <a:ext cx="4986401" cy="37337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5800" y="0"/>
              <a:ext cx="4648199" cy="31066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553198"/>
            <a:ext cx="304800" cy="3047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271525"/>
            <a:ext cx="4191000" cy="315747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514600" y="331850"/>
            <a:ext cx="6629400" cy="6526530"/>
            <a:chOff x="2514600" y="331850"/>
            <a:chExt cx="6629400" cy="652653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31850"/>
              <a:ext cx="4571999" cy="30971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4600" y="3414775"/>
              <a:ext cx="4572000" cy="34432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7200" y="2514600"/>
            <a:ext cx="704850" cy="16668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5125" y="5791200"/>
            <a:ext cx="1666875" cy="7048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838200"/>
            <a:ext cx="990600" cy="762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62200"/>
            <a:ext cx="685800" cy="16668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38600" y="3581400"/>
            <a:ext cx="990600" cy="762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4007" y="0"/>
            <a:ext cx="786434" cy="168325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600" y="1371600"/>
            <a:ext cx="990600" cy="762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10200" y="990600"/>
            <a:ext cx="990600" cy="762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6600" y="1905000"/>
            <a:ext cx="990600" cy="76200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962655" y="5020055"/>
            <a:ext cx="2581910" cy="1493520"/>
            <a:chOff x="2962655" y="5020055"/>
            <a:chExt cx="2581910" cy="149352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3991" y="5041391"/>
              <a:ext cx="2560320" cy="14721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2655" y="5020055"/>
              <a:ext cx="2551938" cy="1466088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3999" cy="39719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3581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81400"/>
              <a:ext cx="9143999" cy="32765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70304" y="1138174"/>
            <a:ext cx="5919470" cy="2797175"/>
            <a:chOff x="1670304" y="1138174"/>
            <a:chExt cx="5919470" cy="27971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3832" y="1161288"/>
              <a:ext cx="5885688" cy="27736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0304" y="1138174"/>
              <a:ext cx="5878830" cy="276720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0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3581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81400"/>
              <a:ext cx="9143999" cy="32765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57069" y="1594103"/>
            <a:ext cx="4925695" cy="2124710"/>
            <a:chOff x="2457069" y="1594103"/>
            <a:chExt cx="4925695" cy="21247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1072" y="2663951"/>
              <a:ext cx="4901183" cy="10546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7069" y="1594103"/>
              <a:ext cx="4897628" cy="209651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0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350" y="0"/>
            <a:ext cx="9156700" cy="6870700"/>
            <a:chOff x="-6350" y="0"/>
            <a:chExt cx="9156700" cy="6870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263" y="3678935"/>
              <a:ext cx="7132320" cy="8473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600" y="2819399"/>
              <a:ext cx="6324219" cy="16704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0016" y="4091812"/>
              <a:ext cx="88900" cy="1901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71600" y="2825496"/>
              <a:ext cx="6324600" cy="1664335"/>
            </a:xfrm>
            <a:custGeom>
              <a:avLst/>
              <a:gdLst/>
              <a:ahLst/>
              <a:cxnLst/>
              <a:rect l="l" t="t" r="r" b="b"/>
              <a:pathLst>
                <a:path w="6324600" h="1664335">
                  <a:moveTo>
                    <a:pt x="3999865" y="1473961"/>
                  </a:moveTo>
                  <a:lnTo>
                    <a:pt x="4019198" y="1473080"/>
                  </a:lnTo>
                  <a:lnTo>
                    <a:pt x="4038520" y="1472152"/>
                  </a:lnTo>
                  <a:lnTo>
                    <a:pt x="4057818" y="1471175"/>
                  </a:lnTo>
                  <a:lnTo>
                    <a:pt x="4077080" y="1470152"/>
                  </a:lnTo>
                  <a:lnTo>
                    <a:pt x="4077251" y="1517606"/>
                  </a:lnTo>
                  <a:lnTo>
                    <a:pt x="4077398" y="1565084"/>
                  </a:lnTo>
                  <a:lnTo>
                    <a:pt x="4077545" y="1612562"/>
                  </a:lnTo>
                  <a:lnTo>
                    <a:pt x="4077716" y="1660016"/>
                  </a:lnTo>
                  <a:lnTo>
                    <a:pt x="4058400" y="1661138"/>
                  </a:lnTo>
                  <a:lnTo>
                    <a:pt x="4039107" y="1662223"/>
                  </a:lnTo>
                  <a:lnTo>
                    <a:pt x="4019815" y="1663285"/>
                  </a:lnTo>
                  <a:lnTo>
                    <a:pt x="4000500" y="1664334"/>
                  </a:lnTo>
                  <a:lnTo>
                    <a:pt x="4000329" y="1616783"/>
                  </a:lnTo>
                  <a:lnTo>
                    <a:pt x="4000182" y="1569196"/>
                  </a:lnTo>
                  <a:lnTo>
                    <a:pt x="4000035" y="1521585"/>
                  </a:lnTo>
                  <a:lnTo>
                    <a:pt x="3999865" y="1473961"/>
                  </a:lnTo>
                  <a:close/>
                </a:path>
                <a:path w="6324600" h="1664335">
                  <a:moveTo>
                    <a:pt x="4131564" y="863599"/>
                  </a:moveTo>
                  <a:lnTo>
                    <a:pt x="4085574" y="899302"/>
                  </a:lnTo>
                  <a:lnTo>
                    <a:pt x="4021201" y="930147"/>
                  </a:lnTo>
                  <a:lnTo>
                    <a:pt x="4001867" y="938359"/>
                  </a:lnTo>
                  <a:lnTo>
                    <a:pt x="3985593" y="946975"/>
                  </a:lnTo>
                  <a:lnTo>
                    <a:pt x="3954125" y="975923"/>
                  </a:lnTo>
                  <a:lnTo>
                    <a:pt x="3935729" y="1020571"/>
                  </a:lnTo>
                  <a:lnTo>
                    <a:pt x="3928776" y="1058560"/>
                  </a:lnTo>
                  <a:lnTo>
                    <a:pt x="3926586" y="1100454"/>
                  </a:lnTo>
                  <a:lnTo>
                    <a:pt x="3927947" y="1132476"/>
                  </a:lnTo>
                  <a:lnTo>
                    <a:pt x="3938337" y="1187948"/>
                  </a:lnTo>
                  <a:lnTo>
                    <a:pt x="3958889" y="1230399"/>
                  </a:lnTo>
                  <a:lnTo>
                    <a:pt x="4007485" y="1253616"/>
                  </a:lnTo>
                  <a:lnTo>
                    <a:pt x="4026536" y="1250162"/>
                  </a:lnTo>
                  <a:lnTo>
                    <a:pt x="4061259" y="1227631"/>
                  </a:lnTo>
                  <a:lnTo>
                    <a:pt x="4091150" y="1184913"/>
                  </a:lnTo>
                  <a:lnTo>
                    <a:pt x="4113351" y="1126343"/>
                  </a:lnTo>
                  <a:lnTo>
                    <a:pt x="4126047" y="1059666"/>
                  </a:lnTo>
                  <a:lnTo>
                    <a:pt x="4129309" y="1021286"/>
                  </a:lnTo>
                  <a:lnTo>
                    <a:pt x="4131190" y="976262"/>
                  </a:lnTo>
                  <a:lnTo>
                    <a:pt x="4131691" y="924559"/>
                  </a:lnTo>
                  <a:lnTo>
                    <a:pt x="4131671" y="909319"/>
                  </a:lnTo>
                  <a:lnTo>
                    <a:pt x="4131627" y="894080"/>
                  </a:lnTo>
                  <a:lnTo>
                    <a:pt x="4131583" y="878839"/>
                  </a:lnTo>
                  <a:lnTo>
                    <a:pt x="4131564" y="863599"/>
                  </a:lnTo>
                  <a:close/>
                </a:path>
                <a:path w="6324600" h="1664335">
                  <a:moveTo>
                    <a:pt x="2842514" y="877696"/>
                  </a:moveTo>
                  <a:lnTo>
                    <a:pt x="2821745" y="895548"/>
                  </a:lnTo>
                  <a:lnTo>
                    <a:pt x="2796381" y="911923"/>
                  </a:lnTo>
                  <a:lnTo>
                    <a:pt x="2766397" y="926774"/>
                  </a:lnTo>
                  <a:lnTo>
                    <a:pt x="2731770" y="940053"/>
                  </a:lnTo>
                  <a:lnTo>
                    <a:pt x="2712434" y="947531"/>
                  </a:lnTo>
                  <a:lnTo>
                    <a:pt x="2672715" y="972819"/>
                  </a:lnTo>
                  <a:lnTo>
                    <a:pt x="2651051" y="1010288"/>
                  </a:lnTo>
                  <a:lnTo>
                    <a:pt x="2638694" y="1065006"/>
                  </a:lnTo>
                  <a:lnTo>
                    <a:pt x="2636266" y="1106931"/>
                  </a:lnTo>
                  <a:lnTo>
                    <a:pt x="2637458" y="1139271"/>
                  </a:lnTo>
                  <a:lnTo>
                    <a:pt x="2647606" y="1195710"/>
                  </a:lnTo>
                  <a:lnTo>
                    <a:pt x="2667970" y="1239740"/>
                  </a:lnTo>
                  <a:lnTo>
                    <a:pt x="2716529" y="1266189"/>
                  </a:lnTo>
                  <a:lnTo>
                    <a:pt x="2735603" y="1263900"/>
                  </a:lnTo>
                  <a:lnTo>
                    <a:pt x="2770465" y="1243222"/>
                  </a:lnTo>
                  <a:lnTo>
                    <a:pt x="2800566" y="1201739"/>
                  </a:lnTo>
                  <a:lnTo>
                    <a:pt x="2823096" y="1143688"/>
                  </a:lnTo>
                  <a:lnTo>
                    <a:pt x="2836118" y="1076709"/>
                  </a:lnTo>
                  <a:lnTo>
                    <a:pt x="2839577" y="1037875"/>
                  </a:lnTo>
                  <a:lnTo>
                    <a:pt x="2841678" y="992231"/>
                  </a:lnTo>
                  <a:lnTo>
                    <a:pt x="2842387" y="939799"/>
                  </a:lnTo>
                  <a:lnTo>
                    <a:pt x="2842512" y="893222"/>
                  </a:lnTo>
                  <a:lnTo>
                    <a:pt x="2842514" y="877696"/>
                  </a:lnTo>
                  <a:close/>
                </a:path>
                <a:path w="6324600" h="1664335">
                  <a:moveTo>
                    <a:pt x="3176016" y="499237"/>
                  </a:moveTo>
                  <a:lnTo>
                    <a:pt x="3129534" y="523017"/>
                  </a:lnTo>
                  <a:lnTo>
                    <a:pt x="3091815" y="594232"/>
                  </a:lnTo>
                  <a:lnTo>
                    <a:pt x="3073183" y="668358"/>
                  </a:lnTo>
                  <a:lnTo>
                    <a:pt x="3066653" y="713485"/>
                  </a:lnTo>
                  <a:lnTo>
                    <a:pt x="3061974" y="763989"/>
                  </a:lnTo>
                  <a:lnTo>
                    <a:pt x="3059144" y="819869"/>
                  </a:lnTo>
                  <a:lnTo>
                    <a:pt x="3058160" y="881126"/>
                  </a:lnTo>
                  <a:lnTo>
                    <a:pt x="3059081" y="942456"/>
                  </a:lnTo>
                  <a:lnTo>
                    <a:pt x="3061852" y="998431"/>
                  </a:lnTo>
                  <a:lnTo>
                    <a:pt x="3066478" y="1049051"/>
                  </a:lnTo>
                  <a:lnTo>
                    <a:pt x="3072967" y="1094316"/>
                  </a:lnTo>
                  <a:lnTo>
                    <a:pt x="3081325" y="1134226"/>
                  </a:lnTo>
                  <a:lnTo>
                    <a:pt x="3109398" y="1210619"/>
                  </a:lnTo>
                  <a:lnTo>
                    <a:pt x="3151550" y="1258435"/>
                  </a:lnTo>
                  <a:lnTo>
                    <a:pt x="3175889" y="1264411"/>
                  </a:lnTo>
                  <a:lnTo>
                    <a:pt x="3200080" y="1258389"/>
                  </a:lnTo>
                  <a:lnTo>
                    <a:pt x="3242129" y="1210244"/>
                  </a:lnTo>
                  <a:lnTo>
                    <a:pt x="3259963" y="1168145"/>
                  </a:lnTo>
                  <a:lnTo>
                    <a:pt x="3278500" y="1092929"/>
                  </a:lnTo>
                  <a:lnTo>
                    <a:pt x="3284997" y="1046924"/>
                  </a:lnTo>
                  <a:lnTo>
                    <a:pt x="3289643" y="995331"/>
                  </a:lnTo>
                  <a:lnTo>
                    <a:pt x="3292433" y="938158"/>
                  </a:lnTo>
                  <a:lnTo>
                    <a:pt x="3293364" y="875410"/>
                  </a:lnTo>
                  <a:lnTo>
                    <a:pt x="3292378" y="816123"/>
                  </a:lnTo>
                  <a:lnTo>
                    <a:pt x="3289544" y="761835"/>
                  </a:lnTo>
                  <a:lnTo>
                    <a:pt x="3284855" y="712549"/>
                  </a:lnTo>
                  <a:lnTo>
                    <a:pt x="3278302" y="668269"/>
                  </a:lnTo>
                  <a:lnTo>
                    <a:pt x="3269880" y="628998"/>
                  </a:lnTo>
                  <a:lnTo>
                    <a:pt x="3241720" y="552975"/>
                  </a:lnTo>
                  <a:lnTo>
                    <a:pt x="3199949" y="505211"/>
                  </a:lnTo>
                  <a:lnTo>
                    <a:pt x="3176016" y="499237"/>
                  </a:lnTo>
                  <a:close/>
                </a:path>
                <a:path w="6324600" h="1664335">
                  <a:moveTo>
                    <a:pt x="5908167" y="425957"/>
                  </a:moveTo>
                  <a:lnTo>
                    <a:pt x="5865479" y="445039"/>
                  </a:lnTo>
                  <a:lnTo>
                    <a:pt x="5830316" y="497458"/>
                  </a:lnTo>
                  <a:lnTo>
                    <a:pt x="5816403" y="535009"/>
                  </a:lnTo>
                  <a:lnTo>
                    <a:pt x="5806074" y="578119"/>
                  </a:lnTo>
                  <a:lnTo>
                    <a:pt x="5799294" y="626778"/>
                  </a:lnTo>
                  <a:lnTo>
                    <a:pt x="5796026" y="680974"/>
                  </a:lnTo>
                  <a:lnTo>
                    <a:pt x="5851384" y="676544"/>
                  </a:lnTo>
                  <a:lnTo>
                    <a:pt x="5906754" y="672020"/>
                  </a:lnTo>
                  <a:lnTo>
                    <a:pt x="5962100" y="667400"/>
                  </a:lnTo>
                  <a:lnTo>
                    <a:pt x="6017386" y="662686"/>
                  </a:lnTo>
                  <a:lnTo>
                    <a:pt x="6014057" y="612995"/>
                  </a:lnTo>
                  <a:lnTo>
                    <a:pt x="6008655" y="570055"/>
                  </a:lnTo>
                  <a:lnTo>
                    <a:pt x="5991733" y="504570"/>
                  </a:lnTo>
                  <a:lnTo>
                    <a:pt x="5974318" y="469213"/>
                  </a:lnTo>
                  <a:lnTo>
                    <a:pt x="5932582" y="429883"/>
                  </a:lnTo>
                  <a:lnTo>
                    <a:pt x="5908167" y="425957"/>
                  </a:lnTo>
                  <a:close/>
                </a:path>
                <a:path w="6324600" h="1664335">
                  <a:moveTo>
                    <a:pt x="5321300" y="453516"/>
                  </a:moveTo>
                  <a:lnTo>
                    <a:pt x="5280231" y="477250"/>
                  </a:lnTo>
                  <a:lnTo>
                    <a:pt x="5245354" y="545083"/>
                  </a:lnTo>
                  <a:lnTo>
                    <a:pt x="5233889" y="584249"/>
                  </a:lnTo>
                  <a:lnTo>
                    <a:pt x="5225082" y="629657"/>
                  </a:lnTo>
                  <a:lnTo>
                    <a:pt x="5218909" y="681302"/>
                  </a:lnTo>
                  <a:lnTo>
                    <a:pt x="5215345" y="739176"/>
                  </a:lnTo>
                  <a:lnTo>
                    <a:pt x="5214366" y="803274"/>
                  </a:lnTo>
                  <a:lnTo>
                    <a:pt x="5215433" y="865619"/>
                  </a:lnTo>
                  <a:lnTo>
                    <a:pt x="5218031" y="920515"/>
                  </a:lnTo>
                  <a:lnTo>
                    <a:pt x="5222165" y="967949"/>
                  </a:lnTo>
                  <a:lnTo>
                    <a:pt x="5227842" y="1007909"/>
                  </a:lnTo>
                  <a:lnTo>
                    <a:pt x="5252618" y="1091201"/>
                  </a:lnTo>
                  <a:lnTo>
                    <a:pt x="5272897" y="1126696"/>
                  </a:lnTo>
                  <a:lnTo>
                    <a:pt x="5321681" y="1151762"/>
                  </a:lnTo>
                  <a:lnTo>
                    <a:pt x="5342977" y="1144004"/>
                  </a:lnTo>
                  <a:lnTo>
                    <a:pt x="5380902" y="1096291"/>
                  </a:lnTo>
                  <a:lnTo>
                    <a:pt x="5397627" y="1056385"/>
                  </a:lnTo>
                  <a:lnTo>
                    <a:pt x="5408994" y="1016928"/>
                  </a:lnTo>
                  <a:lnTo>
                    <a:pt x="5417788" y="970942"/>
                  </a:lnTo>
                  <a:lnTo>
                    <a:pt x="5423998" y="918421"/>
                  </a:lnTo>
                  <a:lnTo>
                    <a:pt x="5427611" y="859359"/>
                  </a:lnTo>
                  <a:lnTo>
                    <a:pt x="5428615" y="793749"/>
                  </a:lnTo>
                  <a:lnTo>
                    <a:pt x="5427029" y="726876"/>
                  </a:lnTo>
                  <a:lnTo>
                    <a:pt x="5423029" y="667532"/>
                  </a:lnTo>
                  <a:lnTo>
                    <a:pt x="5416608" y="615716"/>
                  </a:lnTo>
                  <a:lnTo>
                    <a:pt x="5407762" y="571428"/>
                  </a:lnTo>
                  <a:lnTo>
                    <a:pt x="5396483" y="534669"/>
                  </a:lnTo>
                  <a:lnTo>
                    <a:pt x="5380003" y="498504"/>
                  </a:lnTo>
                  <a:lnTo>
                    <a:pt x="5342423" y="457892"/>
                  </a:lnTo>
                  <a:lnTo>
                    <a:pt x="5321300" y="453516"/>
                  </a:lnTo>
                  <a:close/>
                </a:path>
                <a:path w="6324600" h="1664335">
                  <a:moveTo>
                    <a:pt x="5575554" y="338581"/>
                  </a:moveTo>
                  <a:lnTo>
                    <a:pt x="5592413" y="337990"/>
                  </a:lnTo>
                  <a:lnTo>
                    <a:pt x="5609272" y="337375"/>
                  </a:lnTo>
                  <a:lnTo>
                    <a:pt x="5626131" y="336760"/>
                  </a:lnTo>
                  <a:lnTo>
                    <a:pt x="5642991" y="336168"/>
                  </a:lnTo>
                  <a:lnTo>
                    <a:pt x="5643193" y="388053"/>
                  </a:lnTo>
                  <a:lnTo>
                    <a:pt x="5643399" y="439940"/>
                  </a:lnTo>
                  <a:lnTo>
                    <a:pt x="5643606" y="491829"/>
                  </a:lnTo>
                  <a:lnTo>
                    <a:pt x="5643815" y="543721"/>
                  </a:lnTo>
                  <a:lnTo>
                    <a:pt x="5644026" y="595614"/>
                  </a:lnTo>
                  <a:lnTo>
                    <a:pt x="5644237" y="647510"/>
                  </a:lnTo>
                  <a:lnTo>
                    <a:pt x="5644449" y="699407"/>
                  </a:lnTo>
                  <a:lnTo>
                    <a:pt x="5644662" y="751306"/>
                  </a:lnTo>
                  <a:lnTo>
                    <a:pt x="5644875" y="803206"/>
                  </a:lnTo>
                  <a:lnTo>
                    <a:pt x="5645088" y="855107"/>
                  </a:lnTo>
                  <a:lnTo>
                    <a:pt x="5645300" y="907009"/>
                  </a:lnTo>
                  <a:lnTo>
                    <a:pt x="5645511" y="958912"/>
                  </a:lnTo>
                  <a:lnTo>
                    <a:pt x="5645722" y="1010817"/>
                  </a:lnTo>
                  <a:lnTo>
                    <a:pt x="5645931" y="1062721"/>
                  </a:lnTo>
                  <a:lnTo>
                    <a:pt x="5646138" y="1114626"/>
                  </a:lnTo>
                  <a:lnTo>
                    <a:pt x="5646344" y="1166532"/>
                  </a:lnTo>
                  <a:lnTo>
                    <a:pt x="5646547" y="1218437"/>
                  </a:lnTo>
                  <a:lnTo>
                    <a:pt x="5629781" y="1220608"/>
                  </a:lnTo>
                  <a:lnTo>
                    <a:pt x="5613003" y="1222755"/>
                  </a:lnTo>
                  <a:lnTo>
                    <a:pt x="5596201" y="1224903"/>
                  </a:lnTo>
                  <a:lnTo>
                    <a:pt x="5579364" y="1227073"/>
                  </a:lnTo>
                  <a:lnTo>
                    <a:pt x="5577571" y="808960"/>
                  </a:lnTo>
                  <a:lnTo>
                    <a:pt x="5577346" y="756695"/>
                  </a:lnTo>
                  <a:lnTo>
                    <a:pt x="5575778" y="390846"/>
                  </a:lnTo>
                  <a:lnTo>
                    <a:pt x="5575554" y="338581"/>
                  </a:lnTo>
                  <a:close/>
                </a:path>
                <a:path w="6324600" h="1664335">
                  <a:moveTo>
                    <a:pt x="528574" y="330453"/>
                  </a:moveTo>
                  <a:lnTo>
                    <a:pt x="545433" y="331047"/>
                  </a:lnTo>
                  <a:lnTo>
                    <a:pt x="562292" y="331676"/>
                  </a:lnTo>
                  <a:lnTo>
                    <a:pt x="579151" y="332329"/>
                  </a:lnTo>
                  <a:lnTo>
                    <a:pt x="596011" y="332993"/>
                  </a:lnTo>
                  <a:lnTo>
                    <a:pt x="595809" y="384406"/>
                  </a:lnTo>
                  <a:lnTo>
                    <a:pt x="595607" y="435819"/>
                  </a:lnTo>
                  <a:lnTo>
                    <a:pt x="595405" y="487231"/>
                  </a:lnTo>
                  <a:lnTo>
                    <a:pt x="595202" y="538644"/>
                  </a:lnTo>
                  <a:lnTo>
                    <a:pt x="594999" y="590056"/>
                  </a:lnTo>
                  <a:lnTo>
                    <a:pt x="594795" y="641469"/>
                  </a:lnTo>
                  <a:lnTo>
                    <a:pt x="594590" y="692882"/>
                  </a:lnTo>
                  <a:lnTo>
                    <a:pt x="594384" y="744294"/>
                  </a:lnTo>
                  <a:lnTo>
                    <a:pt x="594176" y="795707"/>
                  </a:lnTo>
                  <a:lnTo>
                    <a:pt x="593968" y="847119"/>
                  </a:lnTo>
                  <a:lnTo>
                    <a:pt x="593757" y="898532"/>
                  </a:lnTo>
                  <a:lnTo>
                    <a:pt x="593545" y="949945"/>
                  </a:lnTo>
                  <a:lnTo>
                    <a:pt x="593332" y="1001357"/>
                  </a:lnTo>
                  <a:lnTo>
                    <a:pt x="593116" y="1052770"/>
                  </a:lnTo>
                  <a:lnTo>
                    <a:pt x="592898" y="1104182"/>
                  </a:lnTo>
                  <a:lnTo>
                    <a:pt x="592677" y="1155595"/>
                  </a:lnTo>
                  <a:lnTo>
                    <a:pt x="592455" y="1207008"/>
                  </a:lnTo>
                  <a:lnTo>
                    <a:pt x="575690" y="1204721"/>
                  </a:lnTo>
                  <a:lnTo>
                    <a:pt x="558926" y="1202435"/>
                  </a:lnTo>
                  <a:lnTo>
                    <a:pt x="542163" y="1200149"/>
                  </a:lnTo>
                  <a:lnTo>
                    <a:pt x="525399" y="1197864"/>
                  </a:lnTo>
                  <a:lnTo>
                    <a:pt x="525579" y="1146832"/>
                  </a:lnTo>
                  <a:lnTo>
                    <a:pt x="525762" y="1095801"/>
                  </a:lnTo>
                  <a:lnTo>
                    <a:pt x="525947" y="1044769"/>
                  </a:lnTo>
                  <a:lnTo>
                    <a:pt x="526133" y="993739"/>
                  </a:lnTo>
                  <a:lnTo>
                    <a:pt x="526321" y="942709"/>
                  </a:lnTo>
                  <a:lnTo>
                    <a:pt x="526511" y="891680"/>
                  </a:lnTo>
                  <a:lnTo>
                    <a:pt x="526700" y="840651"/>
                  </a:lnTo>
                  <a:lnTo>
                    <a:pt x="526891" y="789624"/>
                  </a:lnTo>
                  <a:lnTo>
                    <a:pt x="527081" y="738598"/>
                  </a:lnTo>
                  <a:lnTo>
                    <a:pt x="527272" y="687573"/>
                  </a:lnTo>
                  <a:lnTo>
                    <a:pt x="527461" y="636550"/>
                  </a:lnTo>
                  <a:lnTo>
                    <a:pt x="527651" y="585529"/>
                  </a:lnTo>
                  <a:lnTo>
                    <a:pt x="527839" y="534510"/>
                  </a:lnTo>
                  <a:lnTo>
                    <a:pt x="528025" y="483492"/>
                  </a:lnTo>
                  <a:lnTo>
                    <a:pt x="528210" y="432477"/>
                  </a:lnTo>
                  <a:lnTo>
                    <a:pt x="528393" y="381464"/>
                  </a:lnTo>
                  <a:lnTo>
                    <a:pt x="528574" y="330453"/>
                  </a:lnTo>
                  <a:close/>
                </a:path>
                <a:path w="6324600" h="1664335">
                  <a:moveTo>
                    <a:pt x="5907024" y="306704"/>
                  </a:moveTo>
                  <a:lnTo>
                    <a:pt x="5945012" y="312477"/>
                  </a:lnTo>
                  <a:lnTo>
                    <a:pt x="5979382" y="332787"/>
                  </a:lnTo>
                  <a:lnTo>
                    <a:pt x="6010179" y="367551"/>
                  </a:lnTo>
                  <a:lnTo>
                    <a:pt x="6037453" y="416687"/>
                  </a:lnTo>
                  <a:lnTo>
                    <a:pt x="6052947" y="456544"/>
                  </a:lnTo>
                  <a:lnTo>
                    <a:pt x="6065647" y="501697"/>
                  </a:lnTo>
                  <a:lnTo>
                    <a:pt x="6075553" y="552148"/>
                  </a:lnTo>
                  <a:lnTo>
                    <a:pt x="6082664" y="607901"/>
                  </a:lnTo>
                  <a:lnTo>
                    <a:pt x="6086983" y="668961"/>
                  </a:lnTo>
                  <a:lnTo>
                    <a:pt x="6088507" y="735329"/>
                  </a:lnTo>
                  <a:lnTo>
                    <a:pt x="6088483" y="742477"/>
                  </a:lnTo>
                  <a:lnTo>
                    <a:pt x="6038912" y="778287"/>
                  </a:lnTo>
                  <a:lnTo>
                    <a:pt x="5989696" y="783204"/>
                  </a:lnTo>
                  <a:lnTo>
                    <a:pt x="5940472" y="788050"/>
                  </a:lnTo>
                  <a:lnTo>
                    <a:pt x="5891238" y="792823"/>
                  </a:lnTo>
                  <a:lnTo>
                    <a:pt x="5841990" y="797518"/>
                  </a:lnTo>
                  <a:lnTo>
                    <a:pt x="5792724" y="802131"/>
                  </a:lnTo>
                  <a:lnTo>
                    <a:pt x="5796635" y="869064"/>
                  </a:lnTo>
                  <a:lnTo>
                    <a:pt x="5804201" y="927163"/>
                  </a:lnTo>
                  <a:lnTo>
                    <a:pt x="5815458" y="976403"/>
                  </a:lnTo>
                  <a:lnTo>
                    <a:pt x="5830443" y="1016761"/>
                  </a:lnTo>
                  <a:lnTo>
                    <a:pt x="5867860" y="1068784"/>
                  </a:lnTo>
                  <a:lnTo>
                    <a:pt x="5913374" y="1081658"/>
                  </a:lnTo>
                  <a:lnTo>
                    <a:pt x="5931088" y="1076733"/>
                  </a:lnTo>
                  <a:lnTo>
                    <a:pt x="5962469" y="1051690"/>
                  </a:lnTo>
                  <a:lnTo>
                    <a:pt x="5988452" y="1006238"/>
                  </a:lnTo>
                  <a:lnTo>
                    <a:pt x="6008991" y="937519"/>
                  </a:lnTo>
                  <a:lnTo>
                    <a:pt x="6017259" y="894206"/>
                  </a:lnTo>
                  <a:lnTo>
                    <a:pt x="6034593" y="896774"/>
                  </a:lnTo>
                  <a:lnTo>
                    <a:pt x="6051915" y="899318"/>
                  </a:lnTo>
                  <a:lnTo>
                    <a:pt x="6069212" y="901815"/>
                  </a:lnTo>
                  <a:lnTo>
                    <a:pt x="6086475" y="904239"/>
                  </a:lnTo>
                  <a:lnTo>
                    <a:pt x="6076640" y="966251"/>
                  </a:lnTo>
                  <a:lnTo>
                    <a:pt x="6063329" y="1021619"/>
                  </a:lnTo>
                  <a:lnTo>
                    <a:pt x="6046541" y="1070367"/>
                  </a:lnTo>
                  <a:lnTo>
                    <a:pt x="6026277" y="1112520"/>
                  </a:lnTo>
                  <a:lnTo>
                    <a:pt x="6002599" y="1147300"/>
                  </a:lnTo>
                  <a:lnTo>
                    <a:pt x="5946195" y="1191619"/>
                  </a:lnTo>
                  <a:lnTo>
                    <a:pt x="5913374" y="1201039"/>
                  </a:lnTo>
                  <a:lnTo>
                    <a:pt x="5872176" y="1199653"/>
                  </a:lnTo>
                  <a:lnTo>
                    <a:pt x="5835443" y="1182909"/>
                  </a:lnTo>
                  <a:lnTo>
                    <a:pt x="5803163" y="1150782"/>
                  </a:lnTo>
                  <a:lnTo>
                    <a:pt x="5775325" y="1103248"/>
                  </a:lnTo>
                  <a:lnTo>
                    <a:pt x="5750014" y="1031159"/>
                  </a:lnTo>
                  <a:lnTo>
                    <a:pt x="5740491" y="988832"/>
                  </a:lnTo>
                  <a:lnTo>
                    <a:pt x="5733048" y="942337"/>
                  </a:lnTo>
                  <a:lnTo>
                    <a:pt x="5727677" y="891690"/>
                  </a:lnTo>
                  <a:lnTo>
                    <a:pt x="5724373" y="836906"/>
                  </a:lnTo>
                  <a:lnTo>
                    <a:pt x="5723128" y="778001"/>
                  </a:lnTo>
                  <a:lnTo>
                    <a:pt x="5723954" y="716919"/>
                  </a:lnTo>
                  <a:lnTo>
                    <a:pt x="5726878" y="659738"/>
                  </a:lnTo>
                  <a:lnTo>
                    <a:pt x="5731912" y="606472"/>
                  </a:lnTo>
                  <a:lnTo>
                    <a:pt x="5739070" y="557133"/>
                  </a:lnTo>
                  <a:lnTo>
                    <a:pt x="5748365" y="511735"/>
                  </a:lnTo>
                  <a:lnTo>
                    <a:pt x="5759810" y="470291"/>
                  </a:lnTo>
                  <a:lnTo>
                    <a:pt x="5773420" y="432815"/>
                  </a:lnTo>
                  <a:lnTo>
                    <a:pt x="5800992" y="378731"/>
                  </a:lnTo>
                  <a:lnTo>
                    <a:pt x="5832459" y="339709"/>
                  </a:lnTo>
                  <a:lnTo>
                    <a:pt x="5867806" y="315712"/>
                  </a:lnTo>
                  <a:lnTo>
                    <a:pt x="5907024" y="306704"/>
                  </a:lnTo>
                  <a:close/>
                </a:path>
                <a:path w="6324600" h="1664335">
                  <a:moveTo>
                    <a:pt x="4481830" y="346837"/>
                  </a:moveTo>
                  <a:lnTo>
                    <a:pt x="4522120" y="357219"/>
                  </a:lnTo>
                  <a:lnTo>
                    <a:pt x="4554601" y="389889"/>
                  </a:lnTo>
                  <a:lnTo>
                    <a:pt x="4579000" y="442515"/>
                  </a:lnTo>
                  <a:lnTo>
                    <a:pt x="4595114" y="512952"/>
                  </a:lnTo>
                  <a:lnTo>
                    <a:pt x="4614880" y="451943"/>
                  </a:lnTo>
                  <a:lnTo>
                    <a:pt x="4636993" y="404381"/>
                  </a:lnTo>
                  <a:lnTo>
                    <a:pt x="4661453" y="370242"/>
                  </a:lnTo>
                  <a:lnTo>
                    <a:pt x="4688260" y="349502"/>
                  </a:lnTo>
                  <a:lnTo>
                    <a:pt x="4717415" y="342138"/>
                  </a:lnTo>
                  <a:lnTo>
                    <a:pt x="4745347" y="346398"/>
                  </a:lnTo>
                  <a:lnTo>
                    <a:pt x="4791067" y="384446"/>
                  </a:lnTo>
                  <a:lnTo>
                    <a:pt x="4808855" y="418211"/>
                  </a:lnTo>
                  <a:lnTo>
                    <a:pt x="4829666" y="493419"/>
                  </a:lnTo>
                  <a:lnTo>
                    <a:pt x="4836277" y="541234"/>
                  </a:lnTo>
                  <a:lnTo>
                    <a:pt x="4840383" y="595840"/>
                  </a:lnTo>
                  <a:lnTo>
                    <a:pt x="4842002" y="657225"/>
                  </a:lnTo>
                  <a:lnTo>
                    <a:pt x="4842236" y="707165"/>
                  </a:lnTo>
                  <a:lnTo>
                    <a:pt x="4842471" y="757105"/>
                  </a:lnTo>
                  <a:lnTo>
                    <a:pt x="4842706" y="807044"/>
                  </a:lnTo>
                  <a:lnTo>
                    <a:pt x="4842943" y="856982"/>
                  </a:lnTo>
                  <a:lnTo>
                    <a:pt x="4843181" y="906919"/>
                  </a:lnTo>
                  <a:lnTo>
                    <a:pt x="4843421" y="956854"/>
                  </a:lnTo>
                  <a:lnTo>
                    <a:pt x="4843663" y="1006787"/>
                  </a:lnTo>
                  <a:lnTo>
                    <a:pt x="4843907" y="1056717"/>
                  </a:lnTo>
                  <a:lnTo>
                    <a:pt x="4844154" y="1106645"/>
                  </a:lnTo>
                  <a:lnTo>
                    <a:pt x="4844404" y="1156570"/>
                  </a:lnTo>
                  <a:lnTo>
                    <a:pt x="4844658" y="1206491"/>
                  </a:lnTo>
                  <a:lnTo>
                    <a:pt x="4844915" y="1256408"/>
                  </a:lnTo>
                  <a:lnTo>
                    <a:pt x="4845177" y="1306321"/>
                  </a:lnTo>
                  <a:lnTo>
                    <a:pt x="4828339" y="1307824"/>
                  </a:lnTo>
                  <a:lnTo>
                    <a:pt x="4811537" y="1309290"/>
                  </a:lnTo>
                  <a:lnTo>
                    <a:pt x="4794759" y="1310733"/>
                  </a:lnTo>
                  <a:lnTo>
                    <a:pt x="4777994" y="1312164"/>
                  </a:lnTo>
                  <a:lnTo>
                    <a:pt x="4777742" y="1262316"/>
                  </a:lnTo>
                  <a:lnTo>
                    <a:pt x="4777495" y="1212468"/>
                  </a:lnTo>
                  <a:lnTo>
                    <a:pt x="4777251" y="1162619"/>
                  </a:lnTo>
                  <a:lnTo>
                    <a:pt x="4777010" y="1112769"/>
                  </a:lnTo>
                  <a:lnTo>
                    <a:pt x="4776771" y="1062917"/>
                  </a:lnTo>
                  <a:lnTo>
                    <a:pt x="4776533" y="1013063"/>
                  </a:lnTo>
                  <a:lnTo>
                    <a:pt x="4776295" y="963206"/>
                  </a:lnTo>
                  <a:lnTo>
                    <a:pt x="4776056" y="913346"/>
                  </a:lnTo>
                  <a:lnTo>
                    <a:pt x="4775815" y="863482"/>
                  </a:lnTo>
                  <a:lnTo>
                    <a:pt x="4775571" y="813615"/>
                  </a:lnTo>
                  <a:lnTo>
                    <a:pt x="4775324" y="763743"/>
                  </a:lnTo>
                  <a:lnTo>
                    <a:pt x="4775073" y="713866"/>
                  </a:lnTo>
                  <a:lnTo>
                    <a:pt x="4774424" y="668978"/>
                  </a:lnTo>
                  <a:lnTo>
                    <a:pt x="4773025" y="630888"/>
                  </a:lnTo>
                  <a:lnTo>
                    <a:pt x="4767834" y="575055"/>
                  </a:lnTo>
                  <a:lnTo>
                    <a:pt x="4758388" y="536971"/>
                  </a:lnTo>
                  <a:lnTo>
                    <a:pt x="4734603" y="496315"/>
                  </a:lnTo>
                  <a:lnTo>
                    <a:pt x="4703064" y="482600"/>
                  </a:lnTo>
                  <a:lnTo>
                    <a:pt x="4682940" y="487416"/>
                  </a:lnTo>
                  <a:lnTo>
                    <a:pt x="4648217" y="522051"/>
                  </a:lnTo>
                  <a:lnTo>
                    <a:pt x="4621621" y="590988"/>
                  </a:lnTo>
                  <a:lnTo>
                    <a:pt x="4613148" y="640095"/>
                  </a:lnTo>
                  <a:lnTo>
                    <a:pt x="4608198" y="699228"/>
                  </a:lnTo>
                  <a:lnTo>
                    <a:pt x="4606798" y="768350"/>
                  </a:lnTo>
                  <a:lnTo>
                    <a:pt x="4607037" y="819023"/>
                  </a:lnTo>
                  <a:lnTo>
                    <a:pt x="4607271" y="869696"/>
                  </a:lnTo>
                  <a:lnTo>
                    <a:pt x="4607502" y="920371"/>
                  </a:lnTo>
                  <a:lnTo>
                    <a:pt x="4607729" y="971048"/>
                  </a:lnTo>
                  <a:lnTo>
                    <a:pt x="4607955" y="1021726"/>
                  </a:lnTo>
                  <a:lnTo>
                    <a:pt x="4608180" y="1072408"/>
                  </a:lnTo>
                  <a:lnTo>
                    <a:pt x="4608406" y="1123093"/>
                  </a:lnTo>
                  <a:lnTo>
                    <a:pt x="4608633" y="1173782"/>
                  </a:lnTo>
                  <a:lnTo>
                    <a:pt x="4608864" y="1224476"/>
                  </a:lnTo>
                  <a:lnTo>
                    <a:pt x="4609098" y="1275175"/>
                  </a:lnTo>
                  <a:lnTo>
                    <a:pt x="4609338" y="1325879"/>
                  </a:lnTo>
                  <a:lnTo>
                    <a:pt x="4592458" y="1327118"/>
                  </a:lnTo>
                  <a:lnTo>
                    <a:pt x="4575556" y="1328356"/>
                  </a:lnTo>
                  <a:lnTo>
                    <a:pt x="4558653" y="1329594"/>
                  </a:lnTo>
                  <a:lnTo>
                    <a:pt x="4541774" y="1330833"/>
                  </a:lnTo>
                  <a:lnTo>
                    <a:pt x="4541522" y="1278696"/>
                  </a:lnTo>
                  <a:lnTo>
                    <a:pt x="4541275" y="1226556"/>
                  </a:lnTo>
                  <a:lnTo>
                    <a:pt x="4541033" y="1174410"/>
                  </a:lnTo>
                  <a:lnTo>
                    <a:pt x="4540795" y="1122261"/>
                  </a:lnTo>
                  <a:lnTo>
                    <a:pt x="4540560" y="1070108"/>
                  </a:lnTo>
                  <a:lnTo>
                    <a:pt x="4540329" y="1017952"/>
                  </a:lnTo>
                  <a:lnTo>
                    <a:pt x="4540100" y="965794"/>
                  </a:lnTo>
                  <a:lnTo>
                    <a:pt x="4539873" y="913633"/>
                  </a:lnTo>
                  <a:lnTo>
                    <a:pt x="4539648" y="861470"/>
                  </a:lnTo>
                  <a:lnTo>
                    <a:pt x="4539425" y="809306"/>
                  </a:lnTo>
                  <a:lnTo>
                    <a:pt x="4539202" y="757142"/>
                  </a:lnTo>
                  <a:lnTo>
                    <a:pt x="4538980" y="704976"/>
                  </a:lnTo>
                  <a:lnTo>
                    <a:pt x="4537692" y="654018"/>
                  </a:lnTo>
                  <a:lnTo>
                    <a:pt x="4534392" y="609917"/>
                  </a:lnTo>
                  <a:lnTo>
                    <a:pt x="4521708" y="542289"/>
                  </a:lnTo>
                  <a:lnTo>
                    <a:pt x="4499784" y="501983"/>
                  </a:lnTo>
                  <a:lnTo>
                    <a:pt x="4467479" y="489203"/>
                  </a:lnTo>
                  <a:lnTo>
                    <a:pt x="4453477" y="491849"/>
                  </a:lnTo>
                  <a:lnTo>
                    <a:pt x="4414901" y="527050"/>
                  </a:lnTo>
                  <a:lnTo>
                    <a:pt x="4394136" y="572579"/>
                  </a:lnTo>
                  <a:lnTo>
                    <a:pt x="4380230" y="634873"/>
                  </a:lnTo>
                  <a:lnTo>
                    <a:pt x="4375608" y="674163"/>
                  </a:lnTo>
                  <a:lnTo>
                    <a:pt x="4372403" y="721169"/>
                  </a:lnTo>
                  <a:lnTo>
                    <a:pt x="4370603" y="775890"/>
                  </a:lnTo>
                  <a:lnTo>
                    <a:pt x="4370197" y="838326"/>
                  </a:lnTo>
                  <a:lnTo>
                    <a:pt x="4370387" y="888733"/>
                  </a:lnTo>
                  <a:lnTo>
                    <a:pt x="4370579" y="939140"/>
                  </a:lnTo>
                  <a:lnTo>
                    <a:pt x="4370771" y="989549"/>
                  </a:lnTo>
                  <a:lnTo>
                    <a:pt x="4370967" y="1039960"/>
                  </a:lnTo>
                  <a:lnTo>
                    <a:pt x="4371165" y="1090374"/>
                  </a:lnTo>
                  <a:lnTo>
                    <a:pt x="4371367" y="1140792"/>
                  </a:lnTo>
                  <a:lnTo>
                    <a:pt x="4371574" y="1191214"/>
                  </a:lnTo>
                  <a:lnTo>
                    <a:pt x="4371786" y="1241642"/>
                  </a:lnTo>
                  <a:lnTo>
                    <a:pt x="4372004" y="1292076"/>
                  </a:lnTo>
                  <a:lnTo>
                    <a:pt x="4372229" y="1342516"/>
                  </a:lnTo>
                  <a:lnTo>
                    <a:pt x="4355276" y="1343564"/>
                  </a:lnTo>
                  <a:lnTo>
                    <a:pt x="4338335" y="1344612"/>
                  </a:lnTo>
                  <a:lnTo>
                    <a:pt x="4321419" y="1345660"/>
                  </a:lnTo>
                  <a:lnTo>
                    <a:pt x="4304538" y="1346708"/>
                  </a:lnTo>
                  <a:lnTo>
                    <a:pt x="4304337" y="1295394"/>
                  </a:lnTo>
                  <a:lnTo>
                    <a:pt x="4304136" y="1244082"/>
                  </a:lnTo>
                  <a:lnTo>
                    <a:pt x="4303936" y="1192772"/>
                  </a:lnTo>
                  <a:lnTo>
                    <a:pt x="4303735" y="1141464"/>
                  </a:lnTo>
                  <a:lnTo>
                    <a:pt x="4303535" y="1090158"/>
                  </a:lnTo>
                  <a:lnTo>
                    <a:pt x="4303334" y="1038853"/>
                  </a:lnTo>
                  <a:lnTo>
                    <a:pt x="4303134" y="987550"/>
                  </a:lnTo>
                  <a:lnTo>
                    <a:pt x="4302933" y="936248"/>
                  </a:lnTo>
                  <a:lnTo>
                    <a:pt x="4302733" y="884947"/>
                  </a:lnTo>
                  <a:lnTo>
                    <a:pt x="4302532" y="833648"/>
                  </a:lnTo>
                  <a:lnTo>
                    <a:pt x="4302332" y="782349"/>
                  </a:lnTo>
                  <a:lnTo>
                    <a:pt x="4302131" y="731051"/>
                  </a:lnTo>
                  <a:lnTo>
                    <a:pt x="4301931" y="679754"/>
                  </a:lnTo>
                  <a:lnTo>
                    <a:pt x="4301730" y="628458"/>
                  </a:lnTo>
                  <a:lnTo>
                    <a:pt x="4301530" y="577162"/>
                  </a:lnTo>
                  <a:lnTo>
                    <a:pt x="4301329" y="525867"/>
                  </a:lnTo>
                  <a:lnTo>
                    <a:pt x="4301129" y="474572"/>
                  </a:lnTo>
                  <a:lnTo>
                    <a:pt x="4300928" y="423277"/>
                  </a:lnTo>
                  <a:lnTo>
                    <a:pt x="4300728" y="371982"/>
                  </a:lnTo>
                  <a:lnTo>
                    <a:pt x="4315797" y="371770"/>
                  </a:lnTo>
                  <a:lnTo>
                    <a:pt x="4330890" y="371522"/>
                  </a:lnTo>
                  <a:lnTo>
                    <a:pt x="4345983" y="371250"/>
                  </a:lnTo>
                  <a:lnTo>
                    <a:pt x="4361053" y="370966"/>
                  </a:lnTo>
                  <a:lnTo>
                    <a:pt x="4361223" y="405066"/>
                  </a:lnTo>
                  <a:lnTo>
                    <a:pt x="4361370" y="439165"/>
                  </a:lnTo>
                  <a:lnTo>
                    <a:pt x="4361517" y="473265"/>
                  </a:lnTo>
                  <a:lnTo>
                    <a:pt x="4361688" y="507364"/>
                  </a:lnTo>
                  <a:lnTo>
                    <a:pt x="4383246" y="442499"/>
                  </a:lnTo>
                  <a:lnTo>
                    <a:pt x="4411091" y="391540"/>
                  </a:lnTo>
                  <a:lnTo>
                    <a:pt x="4444222" y="358378"/>
                  </a:lnTo>
                  <a:lnTo>
                    <a:pt x="4462472" y="349910"/>
                  </a:lnTo>
                  <a:lnTo>
                    <a:pt x="4481830" y="346837"/>
                  </a:lnTo>
                  <a:close/>
                </a:path>
                <a:path w="6324600" h="1664335">
                  <a:moveTo>
                    <a:pt x="4043807" y="353567"/>
                  </a:moveTo>
                  <a:lnTo>
                    <a:pt x="4090098" y="360425"/>
                  </a:lnTo>
                  <a:lnTo>
                    <a:pt x="4126865" y="382142"/>
                  </a:lnTo>
                  <a:lnTo>
                    <a:pt x="4154662" y="415099"/>
                  </a:lnTo>
                  <a:lnTo>
                    <a:pt x="4173982" y="455675"/>
                  </a:lnTo>
                  <a:lnTo>
                    <a:pt x="4186951" y="506079"/>
                  </a:lnTo>
                  <a:lnTo>
                    <a:pt x="4195445" y="568198"/>
                  </a:lnTo>
                  <a:lnTo>
                    <a:pt x="4198223" y="627618"/>
                  </a:lnTo>
                  <a:lnTo>
                    <a:pt x="4198999" y="670157"/>
                  </a:lnTo>
                  <a:lnTo>
                    <a:pt x="4199382" y="721232"/>
                  </a:lnTo>
                  <a:lnTo>
                    <a:pt x="4199574" y="776497"/>
                  </a:lnTo>
                  <a:lnTo>
                    <a:pt x="4199778" y="831786"/>
                  </a:lnTo>
                  <a:lnTo>
                    <a:pt x="4200007" y="887075"/>
                  </a:lnTo>
                  <a:lnTo>
                    <a:pt x="4200271" y="942339"/>
                  </a:lnTo>
                  <a:lnTo>
                    <a:pt x="4200630" y="1014752"/>
                  </a:lnTo>
                  <a:lnTo>
                    <a:pt x="4201202" y="1077689"/>
                  </a:lnTo>
                  <a:lnTo>
                    <a:pt x="4201985" y="1131157"/>
                  </a:lnTo>
                  <a:lnTo>
                    <a:pt x="4202980" y="1175163"/>
                  </a:lnTo>
                  <a:lnTo>
                    <a:pt x="4205605" y="1234820"/>
                  </a:lnTo>
                  <a:lnTo>
                    <a:pt x="4212272" y="1294542"/>
                  </a:lnTo>
                  <a:lnTo>
                    <a:pt x="4223131" y="1351406"/>
                  </a:lnTo>
                  <a:lnTo>
                    <a:pt x="4205434" y="1352359"/>
                  </a:lnTo>
                  <a:lnTo>
                    <a:pt x="4187761" y="1353312"/>
                  </a:lnTo>
                  <a:lnTo>
                    <a:pt x="4170088" y="1354264"/>
                  </a:lnTo>
                  <a:lnTo>
                    <a:pt x="4152391" y="1355216"/>
                  </a:lnTo>
                  <a:lnTo>
                    <a:pt x="4147512" y="1328475"/>
                  </a:lnTo>
                  <a:lnTo>
                    <a:pt x="4143549" y="1299495"/>
                  </a:lnTo>
                  <a:lnTo>
                    <a:pt x="4140515" y="1268277"/>
                  </a:lnTo>
                  <a:lnTo>
                    <a:pt x="4138422" y="1234820"/>
                  </a:lnTo>
                  <a:lnTo>
                    <a:pt x="4119919" y="1272133"/>
                  </a:lnTo>
                  <a:lnTo>
                    <a:pt x="4083915" y="1329422"/>
                  </a:lnTo>
                  <a:lnTo>
                    <a:pt x="4048672" y="1364347"/>
                  </a:lnTo>
                  <a:lnTo>
                    <a:pt x="4011334" y="1382289"/>
                  </a:lnTo>
                  <a:lnTo>
                    <a:pt x="3991737" y="1385189"/>
                  </a:lnTo>
                  <a:lnTo>
                    <a:pt x="3960665" y="1381599"/>
                  </a:lnTo>
                  <a:lnTo>
                    <a:pt x="3909905" y="1343844"/>
                  </a:lnTo>
                  <a:lnTo>
                    <a:pt x="3890264" y="1309751"/>
                  </a:lnTo>
                  <a:lnTo>
                    <a:pt x="3874593" y="1267725"/>
                  </a:lnTo>
                  <a:lnTo>
                    <a:pt x="3863387" y="1219961"/>
                  </a:lnTo>
                  <a:lnTo>
                    <a:pt x="3856634" y="1166483"/>
                  </a:lnTo>
                  <a:lnTo>
                    <a:pt x="3854323" y="1107312"/>
                  </a:lnTo>
                  <a:lnTo>
                    <a:pt x="3855061" y="1071709"/>
                  </a:lnTo>
                  <a:lnTo>
                    <a:pt x="3861538" y="1005121"/>
                  </a:lnTo>
                  <a:lnTo>
                    <a:pt x="3874446" y="945352"/>
                  </a:lnTo>
                  <a:lnTo>
                    <a:pt x="3891833" y="896687"/>
                  </a:lnTo>
                  <a:lnTo>
                    <a:pt x="3913173" y="859446"/>
                  </a:lnTo>
                  <a:lnTo>
                    <a:pt x="3950589" y="820673"/>
                  </a:lnTo>
                  <a:lnTo>
                    <a:pt x="3991826" y="800600"/>
                  </a:lnTo>
                  <a:lnTo>
                    <a:pt x="4010660" y="794003"/>
                  </a:lnTo>
                  <a:lnTo>
                    <a:pt x="4048885" y="780339"/>
                  </a:lnTo>
                  <a:lnTo>
                    <a:pt x="4081668" y="765651"/>
                  </a:lnTo>
                  <a:lnTo>
                    <a:pt x="4109047" y="749962"/>
                  </a:lnTo>
                  <a:lnTo>
                    <a:pt x="4131055" y="733298"/>
                  </a:lnTo>
                  <a:lnTo>
                    <a:pt x="4131149" y="717724"/>
                  </a:lnTo>
                  <a:lnTo>
                    <a:pt x="4131230" y="705294"/>
                  </a:lnTo>
                  <a:lnTo>
                    <a:pt x="4131288" y="696007"/>
                  </a:lnTo>
                  <a:lnTo>
                    <a:pt x="4131310" y="689863"/>
                  </a:lnTo>
                  <a:lnTo>
                    <a:pt x="4129930" y="642786"/>
                  </a:lnTo>
                  <a:lnTo>
                    <a:pt x="4126182" y="603281"/>
                  </a:lnTo>
                  <a:lnTo>
                    <a:pt x="4111625" y="546988"/>
                  </a:lnTo>
                  <a:lnTo>
                    <a:pt x="4079319" y="505237"/>
                  </a:lnTo>
                  <a:lnTo>
                    <a:pt x="4034536" y="491870"/>
                  </a:lnTo>
                  <a:lnTo>
                    <a:pt x="4012219" y="494875"/>
                  </a:lnTo>
                  <a:lnTo>
                    <a:pt x="3977064" y="516124"/>
                  </a:lnTo>
                  <a:lnTo>
                    <a:pt x="3953658" y="559252"/>
                  </a:lnTo>
                  <a:lnTo>
                    <a:pt x="3937049" y="632785"/>
                  </a:lnTo>
                  <a:lnTo>
                    <a:pt x="3931030" y="681481"/>
                  </a:lnTo>
                  <a:lnTo>
                    <a:pt x="3914459" y="676241"/>
                  </a:lnTo>
                  <a:lnTo>
                    <a:pt x="3897899" y="670988"/>
                  </a:lnTo>
                  <a:lnTo>
                    <a:pt x="3881364" y="665712"/>
                  </a:lnTo>
                  <a:lnTo>
                    <a:pt x="3864864" y="660400"/>
                  </a:lnTo>
                  <a:lnTo>
                    <a:pt x="3869910" y="610231"/>
                  </a:lnTo>
                  <a:lnTo>
                    <a:pt x="3876468" y="565086"/>
                  </a:lnTo>
                  <a:lnTo>
                    <a:pt x="3884527" y="524990"/>
                  </a:lnTo>
                  <a:lnTo>
                    <a:pt x="3905432" y="459267"/>
                  </a:lnTo>
                  <a:lnTo>
                    <a:pt x="3935150" y="409063"/>
                  </a:lnTo>
                  <a:lnTo>
                    <a:pt x="3973726" y="374052"/>
                  </a:lnTo>
                  <a:lnTo>
                    <a:pt x="4018875" y="356094"/>
                  </a:lnTo>
                  <a:lnTo>
                    <a:pt x="4043807" y="353567"/>
                  </a:lnTo>
                  <a:close/>
                </a:path>
                <a:path w="6324600" h="1664335">
                  <a:moveTo>
                    <a:pt x="3176016" y="359028"/>
                  </a:moveTo>
                  <a:lnTo>
                    <a:pt x="3215209" y="367458"/>
                  </a:lnTo>
                  <a:lnTo>
                    <a:pt x="3250676" y="392747"/>
                  </a:lnTo>
                  <a:lnTo>
                    <a:pt x="3282404" y="434895"/>
                  </a:lnTo>
                  <a:lnTo>
                    <a:pt x="3310382" y="493902"/>
                  </a:lnTo>
                  <a:lnTo>
                    <a:pt x="3324284" y="534537"/>
                  </a:lnTo>
                  <a:lnTo>
                    <a:pt x="3336056" y="579371"/>
                  </a:lnTo>
                  <a:lnTo>
                    <a:pt x="3345698" y="628403"/>
                  </a:lnTo>
                  <a:lnTo>
                    <a:pt x="3353209" y="681634"/>
                  </a:lnTo>
                  <a:lnTo>
                    <a:pt x="3358590" y="739064"/>
                  </a:lnTo>
                  <a:lnTo>
                    <a:pt x="3361840" y="800693"/>
                  </a:lnTo>
                  <a:lnTo>
                    <a:pt x="3362960" y="866520"/>
                  </a:lnTo>
                  <a:lnTo>
                    <a:pt x="3362324" y="928506"/>
                  </a:lnTo>
                  <a:lnTo>
                    <a:pt x="3360415" y="985938"/>
                  </a:lnTo>
                  <a:lnTo>
                    <a:pt x="3357229" y="1038812"/>
                  </a:lnTo>
                  <a:lnTo>
                    <a:pt x="3352762" y="1087124"/>
                  </a:lnTo>
                  <a:lnTo>
                    <a:pt x="3347011" y="1130872"/>
                  </a:lnTo>
                  <a:lnTo>
                    <a:pt x="3339973" y="1170051"/>
                  </a:lnTo>
                  <a:lnTo>
                    <a:pt x="3327114" y="1222317"/>
                  </a:lnTo>
                  <a:lnTo>
                    <a:pt x="3311588" y="1268428"/>
                  </a:lnTo>
                  <a:lnTo>
                    <a:pt x="3293395" y="1308371"/>
                  </a:lnTo>
                  <a:lnTo>
                    <a:pt x="3272536" y="1342135"/>
                  </a:lnTo>
                  <a:lnTo>
                    <a:pt x="3226260" y="1388268"/>
                  </a:lnTo>
                  <a:lnTo>
                    <a:pt x="3175889" y="1403730"/>
                  </a:lnTo>
                  <a:lnTo>
                    <a:pt x="3135887" y="1395281"/>
                  </a:lnTo>
                  <a:lnTo>
                    <a:pt x="3099911" y="1369948"/>
                  </a:lnTo>
                  <a:lnTo>
                    <a:pt x="3067982" y="1327757"/>
                  </a:lnTo>
                  <a:lnTo>
                    <a:pt x="3040126" y="1268729"/>
                  </a:lnTo>
                  <a:lnTo>
                    <a:pt x="3017478" y="1193911"/>
                  </a:lnTo>
                  <a:lnTo>
                    <a:pt x="3008597" y="1150965"/>
                  </a:lnTo>
                  <a:lnTo>
                    <a:pt x="3001343" y="1104328"/>
                  </a:lnTo>
                  <a:lnTo>
                    <a:pt x="2995714" y="1054000"/>
                  </a:lnTo>
                  <a:lnTo>
                    <a:pt x="2991709" y="999982"/>
                  </a:lnTo>
                  <a:lnTo>
                    <a:pt x="2989326" y="942272"/>
                  </a:lnTo>
                  <a:lnTo>
                    <a:pt x="2988564" y="880871"/>
                  </a:lnTo>
                  <a:lnTo>
                    <a:pt x="2989575" y="813738"/>
                  </a:lnTo>
                  <a:lnTo>
                    <a:pt x="2992514" y="751115"/>
                  </a:lnTo>
                  <a:lnTo>
                    <a:pt x="2997379" y="693002"/>
                  </a:lnTo>
                  <a:lnTo>
                    <a:pt x="3004169" y="639397"/>
                  </a:lnTo>
                  <a:lnTo>
                    <a:pt x="3012881" y="590298"/>
                  </a:lnTo>
                  <a:lnTo>
                    <a:pt x="3023514" y="545705"/>
                  </a:lnTo>
                  <a:lnTo>
                    <a:pt x="3036068" y="505615"/>
                  </a:lnTo>
                  <a:lnTo>
                    <a:pt x="3050540" y="470026"/>
                  </a:lnTo>
                  <a:lnTo>
                    <a:pt x="3077664" y="421447"/>
                  </a:lnTo>
                  <a:lnTo>
                    <a:pt x="3107610" y="386762"/>
                  </a:lnTo>
                  <a:lnTo>
                    <a:pt x="3140390" y="365960"/>
                  </a:lnTo>
                  <a:lnTo>
                    <a:pt x="3176016" y="359028"/>
                  </a:lnTo>
                  <a:close/>
                </a:path>
                <a:path w="6324600" h="1664335">
                  <a:moveTo>
                    <a:pt x="2757297" y="357886"/>
                  </a:moveTo>
                  <a:lnTo>
                    <a:pt x="2803525" y="365696"/>
                  </a:lnTo>
                  <a:lnTo>
                    <a:pt x="2840228" y="388365"/>
                  </a:lnTo>
                  <a:lnTo>
                    <a:pt x="2867850" y="422465"/>
                  </a:lnTo>
                  <a:lnTo>
                    <a:pt x="2887091" y="464184"/>
                  </a:lnTo>
                  <a:lnTo>
                    <a:pt x="2899743" y="515889"/>
                  </a:lnTo>
                  <a:lnTo>
                    <a:pt x="2907919" y="579501"/>
                  </a:lnTo>
                  <a:lnTo>
                    <a:pt x="2910411" y="640159"/>
                  </a:lnTo>
                  <a:lnTo>
                    <a:pt x="2910972" y="683531"/>
                  </a:lnTo>
                  <a:lnTo>
                    <a:pt x="2911094" y="735583"/>
                  </a:lnTo>
                  <a:lnTo>
                    <a:pt x="2911072" y="791971"/>
                  </a:lnTo>
                  <a:lnTo>
                    <a:pt x="2911014" y="848359"/>
                  </a:lnTo>
                  <a:lnTo>
                    <a:pt x="2910933" y="904747"/>
                  </a:lnTo>
                  <a:lnTo>
                    <a:pt x="2910840" y="961135"/>
                  </a:lnTo>
                  <a:lnTo>
                    <a:pt x="2910902" y="1034942"/>
                  </a:lnTo>
                  <a:lnTo>
                    <a:pt x="2911216" y="1099133"/>
                  </a:lnTo>
                  <a:lnTo>
                    <a:pt x="2911776" y="1153699"/>
                  </a:lnTo>
                  <a:lnTo>
                    <a:pt x="2912580" y="1198635"/>
                  </a:lnTo>
                  <a:lnTo>
                    <a:pt x="2914904" y="1259585"/>
                  </a:lnTo>
                  <a:lnTo>
                    <a:pt x="2921269" y="1320942"/>
                  </a:lnTo>
                  <a:lnTo>
                    <a:pt x="2931922" y="1379727"/>
                  </a:lnTo>
                  <a:lnTo>
                    <a:pt x="2914205" y="1379462"/>
                  </a:lnTo>
                  <a:lnTo>
                    <a:pt x="2896489" y="1379219"/>
                  </a:lnTo>
                  <a:lnTo>
                    <a:pt x="2878772" y="1378977"/>
                  </a:lnTo>
                  <a:lnTo>
                    <a:pt x="2861055" y="1378711"/>
                  </a:lnTo>
                  <a:lnTo>
                    <a:pt x="2856291" y="1351210"/>
                  </a:lnTo>
                  <a:lnTo>
                    <a:pt x="2852467" y="1321482"/>
                  </a:lnTo>
                  <a:lnTo>
                    <a:pt x="2849572" y="1289540"/>
                  </a:lnTo>
                  <a:lnTo>
                    <a:pt x="2847594" y="1255395"/>
                  </a:lnTo>
                  <a:lnTo>
                    <a:pt x="2828903" y="1292068"/>
                  </a:lnTo>
                  <a:lnTo>
                    <a:pt x="2792569" y="1347745"/>
                  </a:lnTo>
                  <a:lnTo>
                    <a:pt x="2757187" y="1380797"/>
                  </a:lnTo>
                  <a:lnTo>
                    <a:pt x="2719710" y="1396366"/>
                  </a:lnTo>
                  <a:lnTo>
                    <a:pt x="2700020" y="1397889"/>
                  </a:lnTo>
                  <a:lnTo>
                    <a:pt x="2668990" y="1392132"/>
                  </a:lnTo>
                  <a:lnTo>
                    <a:pt x="2618456" y="1350758"/>
                  </a:lnTo>
                  <a:lnTo>
                    <a:pt x="2598928" y="1315211"/>
                  </a:lnTo>
                  <a:lnTo>
                    <a:pt x="2583523" y="1272016"/>
                  </a:lnTo>
                  <a:lnTo>
                    <a:pt x="2572559" y="1223390"/>
                  </a:lnTo>
                  <a:lnTo>
                    <a:pt x="2566048" y="1169336"/>
                  </a:lnTo>
                  <a:lnTo>
                    <a:pt x="2564003" y="1109852"/>
                  </a:lnTo>
                  <a:lnTo>
                    <a:pt x="2564929" y="1074255"/>
                  </a:lnTo>
                  <a:lnTo>
                    <a:pt x="2571736" y="1007822"/>
                  </a:lnTo>
                  <a:lnTo>
                    <a:pt x="2584876" y="948505"/>
                  </a:lnTo>
                  <a:lnTo>
                    <a:pt x="2602541" y="900447"/>
                  </a:lnTo>
                  <a:lnTo>
                    <a:pt x="2624089" y="863967"/>
                  </a:lnTo>
                  <a:lnTo>
                    <a:pt x="2661666" y="826515"/>
                  </a:lnTo>
                  <a:lnTo>
                    <a:pt x="2703028" y="808013"/>
                  </a:lnTo>
                  <a:lnTo>
                    <a:pt x="2721864" y="802131"/>
                  </a:lnTo>
                  <a:lnTo>
                    <a:pt x="2760202" y="789850"/>
                  </a:lnTo>
                  <a:lnTo>
                    <a:pt x="2820590" y="761430"/>
                  </a:lnTo>
                  <a:lnTo>
                    <a:pt x="2842881" y="729527"/>
                  </a:lnTo>
                  <a:lnTo>
                    <a:pt x="2843149" y="701166"/>
                  </a:lnTo>
                  <a:lnTo>
                    <a:pt x="2842031" y="653331"/>
                  </a:lnTo>
                  <a:lnTo>
                    <a:pt x="2838497" y="613092"/>
                  </a:lnTo>
                  <a:lnTo>
                    <a:pt x="2824226" y="555498"/>
                  </a:lnTo>
                  <a:lnTo>
                    <a:pt x="2792031" y="512254"/>
                  </a:lnTo>
                  <a:lnTo>
                    <a:pt x="2747264" y="497586"/>
                  </a:lnTo>
                  <a:lnTo>
                    <a:pt x="2724981" y="500014"/>
                  </a:lnTo>
                  <a:lnTo>
                    <a:pt x="2689703" y="520588"/>
                  </a:lnTo>
                  <a:lnTo>
                    <a:pt x="2666085" y="563427"/>
                  </a:lnTo>
                  <a:lnTo>
                    <a:pt x="2649079" y="636960"/>
                  </a:lnTo>
                  <a:lnTo>
                    <a:pt x="2642742" y="685800"/>
                  </a:lnTo>
                  <a:lnTo>
                    <a:pt x="2626262" y="679969"/>
                  </a:lnTo>
                  <a:lnTo>
                    <a:pt x="2609770" y="674115"/>
                  </a:lnTo>
                  <a:lnTo>
                    <a:pt x="2593254" y="668262"/>
                  </a:lnTo>
                  <a:lnTo>
                    <a:pt x="2576703" y="662431"/>
                  </a:lnTo>
                  <a:lnTo>
                    <a:pt x="2582084" y="612211"/>
                  </a:lnTo>
                  <a:lnTo>
                    <a:pt x="2588894" y="567086"/>
                  </a:lnTo>
                  <a:lnTo>
                    <a:pt x="2597134" y="527057"/>
                  </a:lnTo>
                  <a:lnTo>
                    <a:pt x="2618329" y="461545"/>
                  </a:lnTo>
                  <a:lnTo>
                    <a:pt x="2648289" y="411722"/>
                  </a:lnTo>
                  <a:lnTo>
                    <a:pt x="2687056" y="377209"/>
                  </a:lnTo>
                  <a:lnTo>
                    <a:pt x="2732343" y="359961"/>
                  </a:lnTo>
                  <a:lnTo>
                    <a:pt x="2757297" y="357886"/>
                  </a:lnTo>
                  <a:close/>
                </a:path>
                <a:path w="6324600" h="1664335">
                  <a:moveTo>
                    <a:pt x="1940052" y="348614"/>
                  </a:moveTo>
                  <a:lnTo>
                    <a:pt x="1999011" y="369681"/>
                  </a:lnTo>
                  <a:lnTo>
                    <a:pt x="2045970" y="430656"/>
                  </a:lnTo>
                  <a:lnTo>
                    <a:pt x="2061150" y="465877"/>
                  </a:lnTo>
                  <a:lnTo>
                    <a:pt x="2073928" y="506468"/>
                  </a:lnTo>
                  <a:lnTo>
                    <a:pt x="2084310" y="552436"/>
                  </a:lnTo>
                  <a:lnTo>
                    <a:pt x="2092303" y="603787"/>
                  </a:lnTo>
                  <a:lnTo>
                    <a:pt x="2097913" y="660526"/>
                  </a:lnTo>
                  <a:lnTo>
                    <a:pt x="2081508" y="666241"/>
                  </a:lnTo>
                  <a:lnTo>
                    <a:pt x="2065067" y="671956"/>
                  </a:lnTo>
                  <a:lnTo>
                    <a:pt x="2048603" y="677671"/>
                  </a:lnTo>
                  <a:lnTo>
                    <a:pt x="2032127" y="683387"/>
                  </a:lnTo>
                  <a:lnTo>
                    <a:pt x="2026723" y="637166"/>
                  </a:lnTo>
                  <a:lnTo>
                    <a:pt x="2019474" y="596995"/>
                  </a:lnTo>
                  <a:lnTo>
                    <a:pt x="1999488" y="534796"/>
                  </a:lnTo>
                  <a:lnTo>
                    <a:pt x="1973357" y="497062"/>
                  </a:lnTo>
                  <a:lnTo>
                    <a:pt x="1942084" y="483996"/>
                  </a:lnTo>
                  <a:lnTo>
                    <a:pt x="1917743" y="488924"/>
                  </a:lnTo>
                  <a:lnTo>
                    <a:pt x="1876111" y="532306"/>
                  </a:lnTo>
                  <a:lnTo>
                    <a:pt x="1858772" y="570738"/>
                  </a:lnTo>
                  <a:lnTo>
                    <a:pt x="1840695" y="640747"/>
                  </a:lnTo>
                  <a:lnTo>
                    <a:pt x="1834292" y="684434"/>
                  </a:lnTo>
                  <a:lnTo>
                    <a:pt x="1829646" y="733900"/>
                  </a:lnTo>
                  <a:lnTo>
                    <a:pt x="1826757" y="789136"/>
                  </a:lnTo>
                  <a:lnTo>
                    <a:pt x="1825625" y="850137"/>
                  </a:lnTo>
                  <a:lnTo>
                    <a:pt x="1826175" y="912071"/>
                  </a:lnTo>
                  <a:lnTo>
                    <a:pt x="1828466" y="968205"/>
                  </a:lnTo>
                  <a:lnTo>
                    <a:pt x="1832498" y="1018539"/>
                  </a:lnTo>
                  <a:lnTo>
                    <a:pt x="1838277" y="1063074"/>
                  </a:lnTo>
                  <a:lnTo>
                    <a:pt x="1845806" y="1101809"/>
                  </a:lnTo>
                  <a:lnTo>
                    <a:pt x="1871519" y="1174384"/>
                  </a:lnTo>
                  <a:lnTo>
                    <a:pt x="1911524" y="1221041"/>
                  </a:lnTo>
                  <a:lnTo>
                    <a:pt x="1935099" y="1227962"/>
                  </a:lnTo>
                  <a:lnTo>
                    <a:pt x="1954216" y="1225341"/>
                  </a:lnTo>
                  <a:lnTo>
                    <a:pt x="1987641" y="1197477"/>
                  </a:lnTo>
                  <a:lnTo>
                    <a:pt x="2014192" y="1138989"/>
                  </a:lnTo>
                  <a:lnTo>
                    <a:pt x="2024030" y="1097613"/>
                  </a:lnTo>
                  <a:lnTo>
                    <a:pt x="2031440" y="1048069"/>
                  </a:lnTo>
                  <a:lnTo>
                    <a:pt x="2036445" y="990345"/>
                  </a:lnTo>
                  <a:lnTo>
                    <a:pt x="2053093" y="996346"/>
                  </a:lnTo>
                  <a:lnTo>
                    <a:pt x="2069718" y="1002347"/>
                  </a:lnTo>
                  <a:lnTo>
                    <a:pt x="2086344" y="1008348"/>
                  </a:lnTo>
                  <a:lnTo>
                    <a:pt x="2102992" y="1014348"/>
                  </a:lnTo>
                  <a:lnTo>
                    <a:pt x="2097002" y="1078553"/>
                  </a:lnTo>
                  <a:lnTo>
                    <a:pt x="2088323" y="1136740"/>
                  </a:lnTo>
                  <a:lnTo>
                    <a:pt x="2076950" y="1188898"/>
                  </a:lnTo>
                  <a:lnTo>
                    <a:pt x="2062877" y="1235016"/>
                  </a:lnTo>
                  <a:lnTo>
                    <a:pt x="2046097" y="1275079"/>
                  </a:lnTo>
                  <a:lnTo>
                    <a:pt x="2022165" y="1315303"/>
                  </a:lnTo>
                  <a:lnTo>
                    <a:pt x="1995709" y="1343406"/>
                  </a:lnTo>
                  <a:lnTo>
                    <a:pt x="1935226" y="1363345"/>
                  </a:lnTo>
                  <a:lnTo>
                    <a:pt x="1896314" y="1352589"/>
                  </a:lnTo>
                  <a:lnTo>
                    <a:pt x="1861486" y="1325879"/>
                  </a:lnTo>
                  <a:lnTo>
                    <a:pt x="1830730" y="1283263"/>
                  </a:lnTo>
                  <a:lnTo>
                    <a:pt x="1804035" y="1224787"/>
                  </a:lnTo>
                  <a:lnTo>
                    <a:pt x="1791058" y="1184704"/>
                  </a:lnTo>
                  <a:lnTo>
                    <a:pt x="1780110" y="1140215"/>
                  </a:lnTo>
                  <a:lnTo>
                    <a:pt x="1771197" y="1091316"/>
                  </a:lnTo>
                  <a:lnTo>
                    <a:pt x="1764326" y="1038003"/>
                  </a:lnTo>
                  <a:lnTo>
                    <a:pt x="1759503" y="980272"/>
                  </a:lnTo>
                  <a:lnTo>
                    <a:pt x="1756735" y="918117"/>
                  </a:lnTo>
                  <a:lnTo>
                    <a:pt x="1756029" y="851534"/>
                  </a:lnTo>
                  <a:lnTo>
                    <a:pt x="1757186" y="790801"/>
                  </a:lnTo>
                  <a:lnTo>
                    <a:pt x="1760044" y="733256"/>
                  </a:lnTo>
                  <a:lnTo>
                    <a:pt x="1764596" y="678887"/>
                  </a:lnTo>
                  <a:lnTo>
                    <a:pt x="1770838" y="627681"/>
                  </a:lnTo>
                  <a:lnTo>
                    <a:pt x="1778762" y="579627"/>
                  </a:lnTo>
                  <a:lnTo>
                    <a:pt x="1791168" y="525099"/>
                  </a:lnTo>
                  <a:lnTo>
                    <a:pt x="1806289" y="477916"/>
                  </a:lnTo>
                  <a:lnTo>
                    <a:pt x="1824124" y="438092"/>
                  </a:lnTo>
                  <a:lnTo>
                    <a:pt x="1844675" y="405638"/>
                  </a:lnTo>
                  <a:lnTo>
                    <a:pt x="1890506" y="362410"/>
                  </a:lnTo>
                  <a:lnTo>
                    <a:pt x="1914808" y="351827"/>
                  </a:lnTo>
                  <a:lnTo>
                    <a:pt x="1940052" y="348614"/>
                  </a:lnTo>
                  <a:close/>
                </a:path>
                <a:path w="6324600" h="1664335">
                  <a:moveTo>
                    <a:pt x="907033" y="323595"/>
                  </a:moveTo>
                  <a:lnTo>
                    <a:pt x="957665" y="341758"/>
                  </a:lnTo>
                  <a:lnTo>
                    <a:pt x="987095" y="371492"/>
                  </a:lnTo>
                  <a:lnTo>
                    <a:pt x="1009471" y="411152"/>
                  </a:lnTo>
                  <a:lnTo>
                    <a:pt x="1024616" y="459767"/>
                  </a:lnTo>
                  <a:lnTo>
                    <a:pt x="1034815" y="517386"/>
                  </a:lnTo>
                  <a:lnTo>
                    <a:pt x="1039699" y="575155"/>
                  </a:lnTo>
                  <a:lnTo>
                    <a:pt x="1041171" y="650505"/>
                  </a:lnTo>
                  <a:lnTo>
                    <a:pt x="1041145" y="700277"/>
                  </a:lnTo>
                  <a:lnTo>
                    <a:pt x="1040871" y="751363"/>
                  </a:lnTo>
                  <a:lnTo>
                    <a:pt x="1040602" y="802444"/>
                  </a:lnTo>
                  <a:lnTo>
                    <a:pt x="1040337" y="853520"/>
                  </a:lnTo>
                  <a:lnTo>
                    <a:pt x="1040075" y="904594"/>
                  </a:lnTo>
                  <a:lnTo>
                    <a:pt x="1039815" y="955666"/>
                  </a:lnTo>
                  <a:lnTo>
                    <a:pt x="1039555" y="1006737"/>
                  </a:lnTo>
                  <a:lnTo>
                    <a:pt x="1039295" y="1057809"/>
                  </a:lnTo>
                  <a:lnTo>
                    <a:pt x="1039033" y="1108883"/>
                  </a:lnTo>
                  <a:lnTo>
                    <a:pt x="1038768" y="1159959"/>
                  </a:lnTo>
                  <a:lnTo>
                    <a:pt x="1038499" y="1211040"/>
                  </a:lnTo>
                  <a:lnTo>
                    <a:pt x="1038225" y="1262126"/>
                  </a:lnTo>
                  <a:lnTo>
                    <a:pt x="1021385" y="1260219"/>
                  </a:lnTo>
                  <a:lnTo>
                    <a:pt x="1004569" y="1258300"/>
                  </a:lnTo>
                  <a:lnTo>
                    <a:pt x="987754" y="1256357"/>
                  </a:lnTo>
                  <a:lnTo>
                    <a:pt x="970914" y="1254378"/>
                  </a:lnTo>
                  <a:lnTo>
                    <a:pt x="971160" y="1204156"/>
                  </a:lnTo>
                  <a:lnTo>
                    <a:pt x="971410" y="1153934"/>
                  </a:lnTo>
                  <a:lnTo>
                    <a:pt x="971665" y="1103713"/>
                  </a:lnTo>
                  <a:lnTo>
                    <a:pt x="971922" y="1053494"/>
                  </a:lnTo>
                  <a:lnTo>
                    <a:pt x="972182" y="1003277"/>
                  </a:lnTo>
                  <a:lnTo>
                    <a:pt x="972441" y="953063"/>
                  </a:lnTo>
                  <a:lnTo>
                    <a:pt x="972701" y="902852"/>
                  </a:lnTo>
                  <a:lnTo>
                    <a:pt x="972958" y="852646"/>
                  </a:lnTo>
                  <a:lnTo>
                    <a:pt x="973213" y="802444"/>
                  </a:lnTo>
                  <a:lnTo>
                    <a:pt x="973463" y="752247"/>
                  </a:lnTo>
                  <a:lnTo>
                    <a:pt x="973708" y="702055"/>
                  </a:lnTo>
                  <a:lnTo>
                    <a:pt x="973472" y="657935"/>
                  </a:lnTo>
                  <a:lnTo>
                    <a:pt x="972200" y="619696"/>
                  </a:lnTo>
                  <a:lnTo>
                    <a:pt x="966597" y="560958"/>
                  </a:lnTo>
                  <a:lnTo>
                    <a:pt x="955913" y="518493"/>
                  </a:lnTo>
                  <a:lnTo>
                    <a:pt x="928625" y="472693"/>
                  </a:lnTo>
                  <a:lnTo>
                    <a:pt x="892175" y="455549"/>
                  </a:lnTo>
                  <a:lnTo>
                    <a:pt x="871380" y="458475"/>
                  </a:lnTo>
                  <a:lnTo>
                    <a:pt x="834078" y="487570"/>
                  </a:lnTo>
                  <a:lnTo>
                    <a:pt x="806146" y="542092"/>
                  </a:lnTo>
                  <a:lnTo>
                    <a:pt x="797237" y="579377"/>
                  </a:lnTo>
                  <a:lnTo>
                    <a:pt x="790780" y="625573"/>
                  </a:lnTo>
                  <a:lnTo>
                    <a:pt x="786779" y="680688"/>
                  </a:lnTo>
                  <a:lnTo>
                    <a:pt x="785241" y="744727"/>
                  </a:lnTo>
                  <a:lnTo>
                    <a:pt x="785012" y="793423"/>
                  </a:lnTo>
                  <a:lnTo>
                    <a:pt x="784783" y="842124"/>
                  </a:lnTo>
                  <a:lnTo>
                    <a:pt x="784555" y="890830"/>
                  </a:lnTo>
                  <a:lnTo>
                    <a:pt x="784326" y="939539"/>
                  </a:lnTo>
                  <a:lnTo>
                    <a:pt x="784098" y="988250"/>
                  </a:lnTo>
                  <a:lnTo>
                    <a:pt x="783869" y="1036961"/>
                  </a:lnTo>
                  <a:lnTo>
                    <a:pt x="783640" y="1085670"/>
                  </a:lnTo>
                  <a:lnTo>
                    <a:pt x="783412" y="1134376"/>
                  </a:lnTo>
                  <a:lnTo>
                    <a:pt x="783183" y="1183077"/>
                  </a:lnTo>
                  <a:lnTo>
                    <a:pt x="782955" y="1231772"/>
                  </a:lnTo>
                  <a:lnTo>
                    <a:pt x="766171" y="1229675"/>
                  </a:lnTo>
                  <a:lnTo>
                    <a:pt x="749363" y="1227566"/>
                  </a:lnTo>
                  <a:lnTo>
                    <a:pt x="732555" y="1225432"/>
                  </a:lnTo>
                  <a:lnTo>
                    <a:pt x="715772" y="1223264"/>
                  </a:lnTo>
                  <a:lnTo>
                    <a:pt x="715997" y="1171156"/>
                  </a:lnTo>
                  <a:lnTo>
                    <a:pt x="716225" y="1119049"/>
                  </a:lnTo>
                  <a:lnTo>
                    <a:pt x="716454" y="1066942"/>
                  </a:lnTo>
                  <a:lnTo>
                    <a:pt x="716686" y="1014836"/>
                  </a:lnTo>
                  <a:lnTo>
                    <a:pt x="716919" y="962730"/>
                  </a:lnTo>
                  <a:lnTo>
                    <a:pt x="717152" y="910625"/>
                  </a:lnTo>
                  <a:lnTo>
                    <a:pt x="717387" y="858521"/>
                  </a:lnTo>
                  <a:lnTo>
                    <a:pt x="717622" y="806418"/>
                  </a:lnTo>
                  <a:lnTo>
                    <a:pt x="717858" y="754316"/>
                  </a:lnTo>
                  <a:lnTo>
                    <a:pt x="718093" y="702216"/>
                  </a:lnTo>
                  <a:lnTo>
                    <a:pt x="718328" y="650117"/>
                  </a:lnTo>
                  <a:lnTo>
                    <a:pt x="718561" y="598020"/>
                  </a:lnTo>
                  <a:lnTo>
                    <a:pt x="718794" y="545925"/>
                  </a:lnTo>
                  <a:lnTo>
                    <a:pt x="719026" y="493831"/>
                  </a:lnTo>
                  <a:lnTo>
                    <a:pt x="719255" y="441740"/>
                  </a:lnTo>
                  <a:lnTo>
                    <a:pt x="719483" y="389652"/>
                  </a:lnTo>
                  <a:lnTo>
                    <a:pt x="719708" y="337565"/>
                  </a:lnTo>
                  <a:lnTo>
                    <a:pt x="734855" y="338064"/>
                  </a:lnTo>
                  <a:lnTo>
                    <a:pt x="750014" y="338597"/>
                  </a:lnTo>
                  <a:lnTo>
                    <a:pt x="765196" y="339155"/>
                  </a:lnTo>
                  <a:lnTo>
                    <a:pt x="780414" y="339725"/>
                  </a:lnTo>
                  <a:lnTo>
                    <a:pt x="780226" y="371367"/>
                  </a:lnTo>
                  <a:lnTo>
                    <a:pt x="780049" y="403034"/>
                  </a:lnTo>
                  <a:lnTo>
                    <a:pt x="779897" y="434701"/>
                  </a:lnTo>
                  <a:lnTo>
                    <a:pt x="779780" y="466343"/>
                  </a:lnTo>
                  <a:lnTo>
                    <a:pt x="804503" y="403034"/>
                  </a:lnTo>
                  <a:lnTo>
                    <a:pt x="833929" y="358108"/>
                  </a:lnTo>
                  <a:lnTo>
                    <a:pt x="868094" y="331612"/>
                  </a:lnTo>
                  <a:lnTo>
                    <a:pt x="907033" y="323595"/>
                  </a:lnTo>
                  <a:close/>
                </a:path>
                <a:path w="6324600" h="1664335">
                  <a:moveTo>
                    <a:pt x="6247003" y="25526"/>
                  </a:moveTo>
                  <a:lnTo>
                    <a:pt x="6247012" y="73206"/>
                  </a:lnTo>
                  <a:lnTo>
                    <a:pt x="6247035" y="120871"/>
                  </a:lnTo>
                  <a:lnTo>
                    <a:pt x="6247066" y="168528"/>
                  </a:lnTo>
                  <a:lnTo>
                    <a:pt x="6247097" y="216186"/>
                  </a:lnTo>
                  <a:lnTo>
                    <a:pt x="6247120" y="263851"/>
                  </a:lnTo>
                  <a:lnTo>
                    <a:pt x="6247130" y="311530"/>
                  </a:lnTo>
                  <a:lnTo>
                    <a:pt x="6264064" y="310768"/>
                  </a:lnTo>
                  <a:lnTo>
                    <a:pt x="6280975" y="310006"/>
                  </a:lnTo>
                  <a:lnTo>
                    <a:pt x="6297886" y="309244"/>
                  </a:lnTo>
                  <a:lnTo>
                    <a:pt x="6314821" y="308482"/>
                  </a:lnTo>
                  <a:lnTo>
                    <a:pt x="6314821" y="335228"/>
                  </a:lnTo>
                  <a:lnTo>
                    <a:pt x="6314821" y="361949"/>
                  </a:lnTo>
                  <a:lnTo>
                    <a:pt x="6314821" y="388671"/>
                  </a:lnTo>
                  <a:lnTo>
                    <a:pt x="6314821" y="415416"/>
                  </a:lnTo>
                  <a:lnTo>
                    <a:pt x="6297886" y="416444"/>
                  </a:lnTo>
                  <a:lnTo>
                    <a:pt x="6280975" y="417449"/>
                  </a:lnTo>
                  <a:lnTo>
                    <a:pt x="6264064" y="418453"/>
                  </a:lnTo>
                  <a:lnTo>
                    <a:pt x="6247130" y="419480"/>
                  </a:lnTo>
                  <a:lnTo>
                    <a:pt x="6247167" y="472689"/>
                  </a:lnTo>
                  <a:lnTo>
                    <a:pt x="6247198" y="525890"/>
                  </a:lnTo>
                  <a:lnTo>
                    <a:pt x="6247224" y="579087"/>
                  </a:lnTo>
                  <a:lnTo>
                    <a:pt x="6247246" y="632280"/>
                  </a:lnTo>
                  <a:lnTo>
                    <a:pt x="6247267" y="685471"/>
                  </a:lnTo>
                  <a:lnTo>
                    <a:pt x="6247289" y="738664"/>
                  </a:lnTo>
                  <a:lnTo>
                    <a:pt x="6247315" y="791861"/>
                  </a:lnTo>
                  <a:lnTo>
                    <a:pt x="6247346" y="845062"/>
                  </a:lnTo>
                  <a:lnTo>
                    <a:pt x="6247383" y="898270"/>
                  </a:lnTo>
                  <a:lnTo>
                    <a:pt x="6248257" y="946943"/>
                  </a:lnTo>
                  <a:lnTo>
                    <a:pt x="6255623" y="988694"/>
                  </a:lnTo>
                  <a:lnTo>
                    <a:pt x="6275451" y="1007490"/>
                  </a:lnTo>
                  <a:lnTo>
                    <a:pt x="6285357" y="1006093"/>
                  </a:lnTo>
                  <a:lnTo>
                    <a:pt x="6291333" y="1004853"/>
                  </a:lnTo>
                  <a:lnTo>
                    <a:pt x="6298215" y="1002839"/>
                  </a:lnTo>
                  <a:lnTo>
                    <a:pt x="6306002" y="1000039"/>
                  </a:lnTo>
                  <a:lnTo>
                    <a:pt x="6314694" y="996441"/>
                  </a:lnTo>
                  <a:lnTo>
                    <a:pt x="6317075" y="1026423"/>
                  </a:lnTo>
                  <a:lnTo>
                    <a:pt x="6319456" y="1056370"/>
                  </a:lnTo>
                  <a:lnTo>
                    <a:pt x="6321837" y="1086292"/>
                  </a:lnTo>
                  <a:lnTo>
                    <a:pt x="6324219" y="1116202"/>
                  </a:lnTo>
                  <a:lnTo>
                    <a:pt x="6310501" y="1123846"/>
                  </a:lnTo>
                  <a:lnTo>
                    <a:pt x="6297533" y="1129823"/>
                  </a:lnTo>
                  <a:lnTo>
                    <a:pt x="6285303" y="1134133"/>
                  </a:lnTo>
                  <a:lnTo>
                    <a:pt x="6273800" y="1136777"/>
                  </a:lnTo>
                  <a:lnTo>
                    <a:pt x="6256631" y="1138136"/>
                  </a:lnTo>
                  <a:lnTo>
                    <a:pt x="6241510" y="1136126"/>
                  </a:lnTo>
                  <a:lnTo>
                    <a:pt x="6208093" y="1110569"/>
                  </a:lnTo>
                  <a:lnTo>
                    <a:pt x="6189091" y="1063116"/>
                  </a:lnTo>
                  <a:lnTo>
                    <a:pt x="6182915" y="1003030"/>
                  </a:lnTo>
                  <a:lnTo>
                    <a:pt x="6181357" y="956514"/>
                  </a:lnTo>
                  <a:lnTo>
                    <a:pt x="6180835" y="899032"/>
                  </a:lnTo>
                  <a:lnTo>
                    <a:pt x="6180755" y="846201"/>
                  </a:lnTo>
                  <a:lnTo>
                    <a:pt x="6180684" y="793369"/>
                  </a:lnTo>
                  <a:lnTo>
                    <a:pt x="6180619" y="740537"/>
                  </a:lnTo>
                  <a:lnTo>
                    <a:pt x="6180561" y="687704"/>
                  </a:lnTo>
                  <a:lnTo>
                    <a:pt x="6180508" y="634872"/>
                  </a:lnTo>
                  <a:lnTo>
                    <a:pt x="6180459" y="582040"/>
                  </a:lnTo>
                  <a:lnTo>
                    <a:pt x="6180414" y="529208"/>
                  </a:lnTo>
                  <a:lnTo>
                    <a:pt x="6180370" y="476376"/>
                  </a:lnTo>
                  <a:lnTo>
                    <a:pt x="6180328" y="423544"/>
                  </a:lnTo>
                  <a:lnTo>
                    <a:pt x="6167967" y="424231"/>
                  </a:lnTo>
                  <a:lnTo>
                    <a:pt x="6155642" y="424941"/>
                  </a:lnTo>
                  <a:lnTo>
                    <a:pt x="6143341" y="425652"/>
                  </a:lnTo>
                  <a:lnTo>
                    <a:pt x="6131052" y="426338"/>
                  </a:lnTo>
                  <a:lnTo>
                    <a:pt x="6130976" y="398926"/>
                  </a:lnTo>
                  <a:lnTo>
                    <a:pt x="6130925" y="371538"/>
                  </a:lnTo>
                  <a:lnTo>
                    <a:pt x="6130873" y="344150"/>
                  </a:lnTo>
                  <a:lnTo>
                    <a:pt x="6167891" y="315077"/>
                  </a:lnTo>
                  <a:lnTo>
                    <a:pt x="6180201" y="314578"/>
                  </a:lnTo>
                  <a:lnTo>
                    <a:pt x="6180179" y="263356"/>
                  </a:lnTo>
                  <a:lnTo>
                    <a:pt x="6180121" y="212169"/>
                  </a:lnTo>
                  <a:lnTo>
                    <a:pt x="6180040" y="161006"/>
                  </a:lnTo>
                  <a:lnTo>
                    <a:pt x="6179947" y="109854"/>
                  </a:lnTo>
                  <a:lnTo>
                    <a:pt x="6196711" y="88659"/>
                  </a:lnTo>
                  <a:lnTo>
                    <a:pt x="6213475" y="67548"/>
                  </a:lnTo>
                  <a:lnTo>
                    <a:pt x="6230238" y="46507"/>
                  </a:lnTo>
                  <a:lnTo>
                    <a:pt x="6247003" y="25526"/>
                  </a:lnTo>
                  <a:close/>
                </a:path>
                <a:path w="6324600" h="1664335">
                  <a:moveTo>
                    <a:pt x="3738879" y="32257"/>
                  </a:moveTo>
                  <a:lnTo>
                    <a:pt x="3738988" y="81795"/>
                  </a:lnTo>
                  <a:lnTo>
                    <a:pt x="3739097" y="131346"/>
                  </a:lnTo>
                  <a:lnTo>
                    <a:pt x="3739206" y="180907"/>
                  </a:lnTo>
                  <a:lnTo>
                    <a:pt x="3739315" y="230478"/>
                  </a:lnTo>
                  <a:lnTo>
                    <a:pt x="3739424" y="280056"/>
                  </a:lnTo>
                  <a:lnTo>
                    <a:pt x="3739533" y="329637"/>
                  </a:lnTo>
                  <a:lnTo>
                    <a:pt x="3739641" y="379221"/>
                  </a:lnTo>
                  <a:lnTo>
                    <a:pt x="3756616" y="379033"/>
                  </a:lnTo>
                  <a:lnTo>
                    <a:pt x="3773614" y="378856"/>
                  </a:lnTo>
                  <a:lnTo>
                    <a:pt x="3790612" y="378704"/>
                  </a:lnTo>
                  <a:lnTo>
                    <a:pt x="3807587" y="378587"/>
                  </a:lnTo>
                  <a:lnTo>
                    <a:pt x="3807682" y="411257"/>
                  </a:lnTo>
                  <a:lnTo>
                    <a:pt x="3807777" y="443928"/>
                  </a:lnTo>
                  <a:lnTo>
                    <a:pt x="3807872" y="476599"/>
                  </a:lnTo>
                  <a:lnTo>
                    <a:pt x="3807967" y="509269"/>
                  </a:lnTo>
                  <a:lnTo>
                    <a:pt x="3790938" y="509460"/>
                  </a:lnTo>
                  <a:lnTo>
                    <a:pt x="3773931" y="509650"/>
                  </a:lnTo>
                  <a:lnTo>
                    <a:pt x="3756925" y="509841"/>
                  </a:lnTo>
                  <a:lnTo>
                    <a:pt x="3739896" y="510031"/>
                  </a:lnTo>
                  <a:lnTo>
                    <a:pt x="3740031" y="562820"/>
                  </a:lnTo>
                  <a:lnTo>
                    <a:pt x="3740161" y="615614"/>
                  </a:lnTo>
                  <a:lnTo>
                    <a:pt x="3740285" y="668412"/>
                  </a:lnTo>
                  <a:lnTo>
                    <a:pt x="3740405" y="721213"/>
                  </a:lnTo>
                  <a:lnTo>
                    <a:pt x="3740521" y="774015"/>
                  </a:lnTo>
                  <a:lnTo>
                    <a:pt x="3740634" y="826819"/>
                  </a:lnTo>
                  <a:lnTo>
                    <a:pt x="3740744" y="879621"/>
                  </a:lnTo>
                  <a:lnTo>
                    <a:pt x="3740851" y="932422"/>
                  </a:lnTo>
                  <a:lnTo>
                    <a:pt x="3740957" y="985220"/>
                  </a:lnTo>
                  <a:lnTo>
                    <a:pt x="3741061" y="1038014"/>
                  </a:lnTo>
                  <a:lnTo>
                    <a:pt x="3741166" y="1090802"/>
                  </a:lnTo>
                  <a:lnTo>
                    <a:pt x="3741475" y="1123572"/>
                  </a:lnTo>
                  <a:lnTo>
                    <a:pt x="3743380" y="1169777"/>
                  </a:lnTo>
                  <a:lnTo>
                    <a:pt x="3752923" y="1209119"/>
                  </a:lnTo>
                  <a:lnTo>
                    <a:pt x="3779901" y="1227073"/>
                  </a:lnTo>
                  <a:lnTo>
                    <a:pt x="3785973" y="1226530"/>
                  </a:lnTo>
                  <a:lnTo>
                    <a:pt x="3792950" y="1225105"/>
                  </a:lnTo>
                  <a:lnTo>
                    <a:pt x="3800832" y="1222823"/>
                  </a:lnTo>
                  <a:lnTo>
                    <a:pt x="3809619" y="1219708"/>
                  </a:lnTo>
                  <a:lnTo>
                    <a:pt x="3812117" y="1256758"/>
                  </a:lnTo>
                  <a:lnTo>
                    <a:pt x="3814651" y="1293796"/>
                  </a:lnTo>
                  <a:lnTo>
                    <a:pt x="3817209" y="1330811"/>
                  </a:lnTo>
                  <a:lnTo>
                    <a:pt x="3819779" y="1367789"/>
                  </a:lnTo>
                  <a:lnTo>
                    <a:pt x="3805852" y="1374836"/>
                  </a:lnTo>
                  <a:lnTo>
                    <a:pt x="3792664" y="1379966"/>
                  </a:lnTo>
                  <a:lnTo>
                    <a:pt x="3780238" y="1383166"/>
                  </a:lnTo>
                  <a:lnTo>
                    <a:pt x="3768598" y="1384427"/>
                  </a:lnTo>
                  <a:lnTo>
                    <a:pt x="3751145" y="1383216"/>
                  </a:lnTo>
                  <a:lnTo>
                    <a:pt x="3711194" y="1357248"/>
                  </a:lnTo>
                  <a:lnTo>
                    <a:pt x="3687369" y="1304063"/>
                  </a:lnTo>
                  <a:lnTo>
                    <a:pt x="3678801" y="1251610"/>
                  </a:lnTo>
                  <a:lnTo>
                    <a:pt x="3676110" y="1208452"/>
                  </a:lnTo>
                  <a:lnTo>
                    <a:pt x="3674419" y="1152221"/>
                  </a:lnTo>
                  <a:lnTo>
                    <a:pt x="3673729" y="1082928"/>
                  </a:lnTo>
                  <a:lnTo>
                    <a:pt x="3673656" y="1030908"/>
                  </a:lnTo>
                  <a:lnTo>
                    <a:pt x="3673578" y="978892"/>
                  </a:lnTo>
                  <a:lnTo>
                    <a:pt x="3673495" y="926880"/>
                  </a:lnTo>
                  <a:lnTo>
                    <a:pt x="3673407" y="874871"/>
                  </a:lnTo>
                  <a:lnTo>
                    <a:pt x="3673315" y="822864"/>
                  </a:lnTo>
                  <a:lnTo>
                    <a:pt x="3673220" y="770858"/>
                  </a:lnTo>
                  <a:lnTo>
                    <a:pt x="3673122" y="718851"/>
                  </a:lnTo>
                  <a:lnTo>
                    <a:pt x="3673022" y="666842"/>
                  </a:lnTo>
                  <a:lnTo>
                    <a:pt x="3672920" y="614830"/>
                  </a:lnTo>
                  <a:lnTo>
                    <a:pt x="3672816" y="562814"/>
                  </a:lnTo>
                  <a:lnTo>
                    <a:pt x="3672713" y="510793"/>
                  </a:lnTo>
                  <a:lnTo>
                    <a:pt x="3660328" y="510909"/>
                  </a:lnTo>
                  <a:lnTo>
                    <a:pt x="3647932" y="511048"/>
                  </a:lnTo>
                  <a:lnTo>
                    <a:pt x="3635511" y="511186"/>
                  </a:lnTo>
                  <a:lnTo>
                    <a:pt x="3623055" y="511301"/>
                  </a:lnTo>
                  <a:lnTo>
                    <a:pt x="3623036" y="478462"/>
                  </a:lnTo>
                  <a:lnTo>
                    <a:pt x="3622992" y="445658"/>
                  </a:lnTo>
                  <a:lnTo>
                    <a:pt x="3622948" y="412878"/>
                  </a:lnTo>
                  <a:lnTo>
                    <a:pt x="3622929" y="380111"/>
                  </a:lnTo>
                  <a:lnTo>
                    <a:pt x="3635311" y="380015"/>
                  </a:lnTo>
                  <a:lnTo>
                    <a:pt x="3647694" y="379920"/>
                  </a:lnTo>
                  <a:lnTo>
                    <a:pt x="3660076" y="379825"/>
                  </a:lnTo>
                  <a:lnTo>
                    <a:pt x="3672459" y="379729"/>
                  </a:lnTo>
                  <a:lnTo>
                    <a:pt x="3672381" y="330442"/>
                  </a:lnTo>
                  <a:lnTo>
                    <a:pt x="3672298" y="281180"/>
                  </a:lnTo>
                  <a:lnTo>
                    <a:pt x="3672202" y="231935"/>
                  </a:lnTo>
                  <a:lnTo>
                    <a:pt x="3672089" y="182703"/>
                  </a:lnTo>
                  <a:lnTo>
                    <a:pt x="3671951" y="133476"/>
                  </a:lnTo>
                  <a:lnTo>
                    <a:pt x="3688713" y="108142"/>
                  </a:lnTo>
                  <a:lnTo>
                    <a:pt x="3705463" y="82819"/>
                  </a:lnTo>
                  <a:lnTo>
                    <a:pt x="3722189" y="57521"/>
                  </a:lnTo>
                  <a:lnTo>
                    <a:pt x="3738879" y="32257"/>
                  </a:lnTo>
                  <a:close/>
                </a:path>
                <a:path w="6324600" h="1664335">
                  <a:moveTo>
                    <a:pt x="5574157" y="634"/>
                  </a:moveTo>
                  <a:lnTo>
                    <a:pt x="5591016" y="615"/>
                  </a:lnTo>
                  <a:lnTo>
                    <a:pt x="5607875" y="571"/>
                  </a:lnTo>
                  <a:lnTo>
                    <a:pt x="5624734" y="527"/>
                  </a:lnTo>
                  <a:lnTo>
                    <a:pt x="5641594" y="507"/>
                  </a:lnTo>
                  <a:lnTo>
                    <a:pt x="5641784" y="43539"/>
                  </a:lnTo>
                  <a:lnTo>
                    <a:pt x="5641975" y="86534"/>
                  </a:lnTo>
                  <a:lnTo>
                    <a:pt x="5642165" y="129506"/>
                  </a:lnTo>
                  <a:lnTo>
                    <a:pt x="5642356" y="172465"/>
                  </a:lnTo>
                  <a:lnTo>
                    <a:pt x="5625496" y="172825"/>
                  </a:lnTo>
                  <a:lnTo>
                    <a:pt x="5608637" y="173148"/>
                  </a:lnTo>
                  <a:lnTo>
                    <a:pt x="5591778" y="173448"/>
                  </a:lnTo>
                  <a:lnTo>
                    <a:pt x="5574919" y="173736"/>
                  </a:lnTo>
                  <a:lnTo>
                    <a:pt x="5574728" y="130472"/>
                  </a:lnTo>
                  <a:lnTo>
                    <a:pt x="5574538" y="87185"/>
                  </a:lnTo>
                  <a:lnTo>
                    <a:pt x="5574347" y="43898"/>
                  </a:lnTo>
                  <a:lnTo>
                    <a:pt x="5574157" y="634"/>
                  </a:lnTo>
                  <a:close/>
                </a:path>
                <a:path w="6324600" h="1664335">
                  <a:moveTo>
                    <a:pt x="5148580" y="888"/>
                  </a:moveTo>
                  <a:lnTo>
                    <a:pt x="5165439" y="887"/>
                  </a:lnTo>
                  <a:lnTo>
                    <a:pt x="5182298" y="873"/>
                  </a:lnTo>
                  <a:lnTo>
                    <a:pt x="5199157" y="835"/>
                  </a:lnTo>
                  <a:lnTo>
                    <a:pt x="5216017" y="762"/>
                  </a:lnTo>
                  <a:lnTo>
                    <a:pt x="5216271" y="51053"/>
                  </a:lnTo>
                  <a:lnTo>
                    <a:pt x="5216525" y="101344"/>
                  </a:lnTo>
                  <a:lnTo>
                    <a:pt x="5216779" y="151633"/>
                  </a:lnTo>
                  <a:lnTo>
                    <a:pt x="5217033" y="201918"/>
                  </a:lnTo>
                  <a:lnTo>
                    <a:pt x="5217286" y="252200"/>
                  </a:lnTo>
                  <a:lnTo>
                    <a:pt x="5217540" y="302476"/>
                  </a:lnTo>
                  <a:lnTo>
                    <a:pt x="5217794" y="352746"/>
                  </a:lnTo>
                  <a:lnTo>
                    <a:pt x="5218048" y="403008"/>
                  </a:lnTo>
                  <a:lnTo>
                    <a:pt x="5218303" y="453263"/>
                  </a:lnTo>
                  <a:lnTo>
                    <a:pt x="5240857" y="398470"/>
                  </a:lnTo>
                  <a:lnTo>
                    <a:pt x="5266436" y="359060"/>
                  </a:lnTo>
                  <a:lnTo>
                    <a:pt x="5295062" y="335033"/>
                  </a:lnTo>
                  <a:lnTo>
                    <a:pt x="5326760" y="326389"/>
                  </a:lnTo>
                  <a:lnTo>
                    <a:pt x="5344832" y="327935"/>
                  </a:lnTo>
                  <a:lnTo>
                    <a:pt x="5379642" y="343695"/>
                  </a:lnTo>
                  <a:lnTo>
                    <a:pt x="5412101" y="375864"/>
                  </a:lnTo>
                  <a:lnTo>
                    <a:pt x="5439255" y="421965"/>
                  </a:lnTo>
                  <a:lnTo>
                    <a:pt x="5460884" y="481397"/>
                  </a:lnTo>
                  <a:lnTo>
                    <a:pt x="5477752" y="553493"/>
                  </a:lnTo>
                  <a:lnTo>
                    <a:pt x="5484495" y="594232"/>
                  </a:lnTo>
                  <a:lnTo>
                    <a:pt x="5489946" y="637287"/>
                  </a:lnTo>
                  <a:lnTo>
                    <a:pt x="5493908" y="681878"/>
                  </a:lnTo>
                  <a:lnTo>
                    <a:pt x="5496371" y="728017"/>
                  </a:lnTo>
                  <a:lnTo>
                    <a:pt x="5497322" y="775715"/>
                  </a:lnTo>
                  <a:lnTo>
                    <a:pt x="5496559" y="839491"/>
                  </a:lnTo>
                  <a:lnTo>
                    <a:pt x="5493726" y="899215"/>
                  </a:lnTo>
                  <a:lnTo>
                    <a:pt x="5488821" y="954893"/>
                  </a:lnTo>
                  <a:lnTo>
                    <a:pt x="5481840" y="1006533"/>
                  </a:lnTo>
                  <a:lnTo>
                    <a:pt x="5472782" y="1054140"/>
                  </a:lnTo>
                  <a:lnTo>
                    <a:pt x="5461645" y="1097722"/>
                  </a:lnTo>
                  <a:lnTo>
                    <a:pt x="5448427" y="1137284"/>
                  </a:lnTo>
                  <a:lnTo>
                    <a:pt x="5422130" y="1195633"/>
                  </a:lnTo>
                  <a:lnTo>
                    <a:pt x="5393309" y="1238599"/>
                  </a:lnTo>
                  <a:lnTo>
                    <a:pt x="5361916" y="1266086"/>
                  </a:lnTo>
                  <a:lnTo>
                    <a:pt x="5327904" y="1278001"/>
                  </a:lnTo>
                  <a:lnTo>
                    <a:pt x="5294594" y="1273357"/>
                  </a:lnTo>
                  <a:lnTo>
                    <a:pt x="5264975" y="1251235"/>
                  </a:lnTo>
                  <a:lnTo>
                    <a:pt x="5239071" y="1211635"/>
                  </a:lnTo>
                  <a:lnTo>
                    <a:pt x="5216906" y="1154556"/>
                  </a:lnTo>
                  <a:lnTo>
                    <a:pt x="5217021" y="1183324"/>
                  </a:lnTo>
                  <a:lnTo>
                    <a:pt x="5217159" y="1212103"/>
                  </a:lnTo>
                  <a:lnTo>
                    <a:pt x="5217298" y="1240907"/>
                  </a:lnTo>
                  <a:lnTo>
                    <a:pt x="5217414" y="1269745"/>
                  </a:lnTo>
                  <a:lnTo>
                    <a:pt x="5201793" y="1271385"/>
                  </a:lnTo>
                  <a:lnTo>
                    <a:pt x="5186172" y="1273047"/>
                  </a:lnTo>
                  <a:lnTo>
                    <a:pt x="5170551" y="1274710"/>
                  </a:lnTo>
                  <a:lnTo>
                    <a:pt x="5154930" y="1276349"/>
                  </a:lnTo>
                  <a:lnTo>
                    <a:pt x="5154671" y="1225327"/>
                  </a:lnTo>
                  <a:lnTo>
                    <a:pt x="5154414" y="1174305"/>
                  </a:lnTo>
                  <a:lnTo>
                    <a:pt x="5154157" y="1123284"/>
                  </a:lnTo>
                  <a:lnTo>
                    <a:pt x="5153902" y="1072264"/>
                  </a:lnTo>
                  <a:lnTo>
                    <a:pt x="5153647" y="1021245"/>
                  </a:lnTo>
                  <a:lnTo>
                    <a:pt x="5153393" y="970227"/>
                  </a:lnTo>
                  <a:lnTo>
                    <a:pt x="5153140" y="919209"/>
                  </a:lnTo>
                  <a:lnTo>
                    <a:pt x="5152888" y="868192"/>
                  </a:lnTo>
                  <a:lnTo>
                    <a:pt x="5152635" y="817175"/>
                  </a:lnTo>
                  <a:lnTo>
                    <a:pt x="5152383" y="766159"/>
                  </a:lnTo>
                  <a:lnTo>
                    <a:pt x="5152132" y="715143"/>
                  </a:lnTo>
                  <a:lnTo>
                    <a:pt x="5151880" y="664127"/>
                  </a:lnTo>
                  <a:lnTo>
                    <a:pt x="5151629" y="613111"/>
                  </a:lnTo>
                  <a:lnTo>
                    <a:pt x="5151377" y="562095"/>
                  </a:lnTo>
                  <a:lnTo>
                    <a:pt x="5151126" y="511079"/>
                  </a:lnTo>
                  <a:lnTo>
                    <a:pt x="5150874" y="460063"/>
                  </a:lnTo>
                  <a:lnTo>
                    <a:pt x="5150621" y="409046"/>
                  </a:lnTo>
                  <a:lnTo>
                    <a:pt x="5150369" y="358029"/>
                  </a:lnTo>
                  <a:lnTo>
                    <a:pt x="5150116" y="307011"/>
                  </a:lnTo>
                  <a:lnTo>
                    <a:pt x="5149862" y="255993"/>
                  </a:lnTo>
                  <a:lnTo>
                    <a:pt x="5149607" y="204974"/>
                  </a:lnTo>
                  <a:lnTo>
                    <a:pt x="5149352" y="153954"/>
                  </a:lnTo>
                  <a:lnTo>
                    <a:pt x="5149095" y="102933"/>
                  </a:lnTo>
                  <a:lnTo>
                    <a:pt x="5148838" y="51911"/>
                  </a:lnTo>
                  <a:lnTo>
                    <a:pt x="5148580" y="888"/>
                  </a:lnTo>
                  <a:close/>
                </a:path>
                <a:path w="6324600" h="1664335">
                  <a:moveTo>
                    <a:pt x="2164715" y="1269"/>
                  </a:moveTo>
                  <a:lnTo>
                    <a:pt x="2181574" y="1269"/>
                  </a:lnTo>
                  <a:lnTo>
                    <a:pt x="2198433" y="1269"/>
                  </a:lnTo>
                  <a:lnTo>
                    <a:pt x="2215292" y="1269"/>
                  </a:lnTo>
                  <a:lnTo>
                    <a:pt x="2232152" y="1269"/>
                  </a:lnTo>
                  <a:lnTo>
                    <a:pt x="2231965" y="49961"/>
                  </a:lnTo>
                  <a:lnTo>
                    <a:pt x="2231784" y="98652"/>
                  </a:lnTo>
                  <a:lnTo>
                    <a:pt x="2231607" y="147341"/>
                  </a:lnTo>
                  <a:lnTo>
                    <a:pt x="2231434" y="196029"/>
                  </a:lnTo>
                  <a:lnTo>
                    <a:pt x="2231263" y="244713"/>
                  </a:lnTo>
                  <a:lnTo>
                    <a:pt x="2231091" y="293393"/>
                  </a:lnTo>
                  <a:lnTo>
                    <a:pt x="2230918" y="342069"/>
                  </a:lnTo>
                  <a:lnTo>
                    <a:pt x="2230741" y="390739"/>
                  </a:lnTo>
                  <a:lnTo>
                    <a:pt x="2230560" y="439403"/>
                  </a:lnTo>
                  <a:lnTo>
                    <a:pt x="2230374" y="488061"/>
                  </a:lnTo>
                  <a:lnTo>
                    <a:pt x="2255857" y="429341"/>
                  </a:lnTo>
                  <a:lnTo>
                    <a:pt x="2284317" y="387492"/>
                  </a:lnTo>
                  <a:lnTo>
                    <a:pt x="2315777" y="362527"/>
                  </a:lnTo>
                  <a:lnTo>
                    <a:pt x="2350262" y="354456"/>
                  </a:lnTo>
                  <a:lnTo>
                    <a:pt x="2371643" y="357360"/>
                  </a:lnTo>
                  <a:lnTo>
                    <a:pt x="2410073" y="379406"/>
                  </a:lnTo>
                  <a:lnTo>
                    <a:pt x="2442198" y="422481"/>
                  </a:lnTo>
                  <a:lnTo>
                    <a:pt x="2465351" y="482679"/>
                  </a:lnTo>
                  <a:lnTo>
                    <a:pt x="2479502" y="561595"/>
                  </a:lnTo>
                  <a:lnTo>
                    <a:pt x="2483754" y="612854"/>
                  </a:lnTo>
                  <a:lnTo>
                    <a:pt x="2486221" y="672709"/>
                  </a:lnTo>
                  <a:lnTo>
                    <a:pt x="2486914" y="741171"/>
                  </a:lnTo>
                  <a:lnTo>
                    <a:pt x="2486784" y="793495"/>
                  </a:lnTo>
                  <a:lnTo>
                    <a:pt x="2486650" y="845819"/>
                  </a:lnTo>
                  <a:lnTo>
                    <a:pt x="2486513" y="898142"/>
                  </a:lnTo>
                  <a:lnTo>
                    <a:pt x="2486373" y="950463"/>
                  </a:lnTo>
                  <a:lnTo>
                    <a:pt x="2486231" y="1002782"/>
                  </a:lnTo>
                  <a:lnTo>
                    <a:pt x="2486088" y="1055100"/>
                  </a:lnTo>
                  <a:lnTo>
                    <a:pt x="2485945" y="1107414"/>
                  </a:lnTo>
                  <a:lnTo>
                    <a:pt x="2485803" y="1159726"/>
                  </a:lnTo>
                  <a:lnTo>
                    <a:pt x="2485663" y="1212034"/>
                  </a:lnTo>
                  <a:lnTo>
                    <a:pt x="2485526" y="1264338"/>
                  </a:lnTo>
                  <a:lnTo>
                    <a:pt x="2485392" y="1316638"/>
                  </a:lnTo>
                  <a:lnTo>
                    <a:pt x="2485263" y="1368933"/>
                  </a:lnTo>
                  <a:lnTo>
                    <a:pt x="2468308" y="1368339"/>
                  </a:lnTo>
                  <a:lnTo>
                    <a:pt x="2451354" y="1367710"/>
                  </a:lnTo>
                  <a:lnTo>
                    <a:pt x="2434399" y="1367057"/>
                  </a:lnTo>
                  <a:lnTo>
                    <a:pt x="2417445" y="1366392"/>
                  </a:lnTo>
                  <a:lnTo>
                    <a:pt x="2417603" y="1314193"/>
                  </a:lnTo>
                  <a:lnTo>
                    <a:pt x="2417762" y="1261989"/>
                  </a:lnTo>
                  <a:lnTo>
                    <a:pt x="2417921" y="1209780"/>
                  </a:lnTo>
                  <a:lnTo>
                    <a:pt x="2418079" y="1157567"/>
                  </a:lnTo>
                  <a:lnTo>
                    <a:pt x="2418238" y="1105351"/>
                  </a:lnTo>
                  <a:lnTo>
                    <a:pt x="2418397" y="1053131"/>
                  </a:lnTo>
                  <a:lnTo>
                    <a:pt x="2418556" y="1000909"/>
                  </a:lnTo>
                  <a:lnTo>
                    <a:pt x="2418714" y="948685"/>
                  </a:lnTo>
                  <a:lnTo>
                    <a:pt x="2418873" y="896459"/>
                  </a:lnTo>
                  <a:lnTo>
                    <a:pt x="2419032" y="844231"/>
                  </a:lnTo>
                  <a:lnTo>
                    <a:pt x="2419191" y="792003"/>
                  </a:lnTo>
                  <a:lnTo>
                    <a:pt x="2419350" y="739775"/>
                  </a:lnTo>
                  <a:lnTo>
                    <a:pt x="2418139" y="681170"/>
                  </a:lnTo>
                  <a:lnTo>
                    <a:pt x="2414142" y="631078"/>
                  </a:lnTo>
                  <a:lnTo>
                    <a:pt x="2407384" y="589488"/>
                  </a:lnTo>
                  <a:lnTo>
                    <a:pt x="2385863" y="531189"/>
                  </a:lnTo>
                  <a:lnTo>
                    <a:pt x="2354863" y="502130"/>
                  </a:lnTo>
                  <a:lnTo>
                    <a:pt x="2335911" y="498220"/>
                  </a:lnTo>
                  <a:lnTo>
                    <a:pt x="2321095" y="500415"/>
                  </a:lnTo>
                  <a:lnTo>
                    <a:pt x="2279269" y="535813"/>
                  </a:lnTo>
                  <a:lnTo>
                    <a:pt x="2256409" y="580596"/>
                  </a:lnTo>
                  <a:lnTo>
                    <a:pt x="2241169" y="639190"/>
                  </a:lnTo>
                  <a:lnTo>
                    <a:pt x="2232390" y="717216"/>
                  </a:lnTo>
                  <a:lnTo>
                    <a:pt x="2230114" y="765617"/>
                  </a:lnTo>
                  <a:lnTo>
                    <a:pt x="2229230" y="820292"/>
                  </a:lnTo>
                  <a:lnTo>
                    <a:pt x="2229057" y="869196"/>
                  </a:lnTo>
                  <a:lnTo>
                    <a:pt x="2228884" y="918094"/>
                  </a:lnTo>
                  <a:lnTo>
                    <a:pt x="2228711" y="966986"/>
                  </a:lnTo>
                  <a:lnTo>
                    <a:pt x="2228538" y="1015874"/>
                  </a:lnTo>
                  <a:lnTo>
                    <a:pt x="2228365" y="1064758"/>
                  </a:lnTo>
                  <a:lnTo>
                    <a:pt x="2228191" y="1113639"/>
                  </a:lnTo>
                  <a:lnTo>
                    <a:pt x="2228018" y="1162517"/>
                  </a:lnTo>
                  <a:lnTo>
                    <a:pt x="2227845" y="1211392"/>
                  </a:lnTo>
                  <a:lnTo>
                    <a:pt x="2227672" y="1260266"/>
                  </a:lnTo>
                  <a:lnTo>
                    <a:pt x="2227499" y="1309138"/>
                  </a:lnTo>
                  <a:lnTo>
                    <a:pt x="2227326" y="1358010"/>
                  </a:lnTo>
                  <a:lnTo>
                    <a:pt x="2210371" y="1357153"/>
                  </a:lnTo>
                  <a:lnTo>
                    <a:pt x="2193417" y="1356296"/>
                  </a:lnTo>
                  <a:lnTo>
                    <a:pt x="2176462" y="1355439"/>
                  </a:lnTo>
                  <a:lnTo>
                    <a:pt x="2159508" y="1354581"/>
                  </a:lnTo>
                  <a:lnTo>
                    <a:pt x="2159705" y="1304459"/>
                  </a:lnTo>
                  <a:lnTo>
                    <a:pt x="2159901" y="1254336"/>
                  </a:lnTo>
                  <a:lnTo>
                    <a:pt x="2160096" y="1204214"/>
                  </a:lnTo>
                  <a:lnTo>
                    <a:pt x="2160290" y="1154091"/>
                  </a:lnTo>
                  <a:lnTo>
                    <a:pt x="2160484" y="1103968"/>
                  </a:lnTo>
                  <a:lnTo>
                    <a:pt x="2160677" y="1053846"/>
                  </a:lnTo>
                  <a:lnTo>
                    <a:pt x="2160869" y="1003723"/>
                  </a:lnTo>
                  <a:lnTo>
                    <a:pt x="2161061" y="953600"/>
                  </a:lnTo>
                  <a:lnTo>
                    <a:pt x="2161253" y="903478"/>
                  </a:lnTo>
                  <a:lnTo>
                    <a:pt x="2161444" y="853355"/>
                  </a:lnTo>
                  <a:lnTo>
                    <a:pt x="2161635" y="803232"/>
                  </a:lnTo>
                  <a:lnTo>
                    <a:pt x="2161825" y="753110"/>
                  </a:lnTo>
                  <a:lnTo>
                    <a:pt x="2162016" y="702987"/>
                  </a:lnTo>
                  <a:lnTo>
                    <a:pt x="2162206" y="652864"/>
                  </a:lnTo>
                  <a:lnTo>
                    <a:pt x="2162397" y="602742"/>
                  </a:lnTo>
                  <a:lnTo>
                    <a:pt x="2162587" y="552619"/>
                  </a:lnTo>
                  <a:lnTo>
                    <a:pt x="2162778" y="502496"/>
                  </a:lnTo>
                  <a:lnTo>
                    <a:pt x="2162969" y="452374"/>
                  </a:lnTo>
                  <a:lnTo>
                    <a:pt x="2163161" y="402251"/>
                  </a:lnTo>
                  <a:lnTo>
                    <a:pt x="2163353" y="352128"/>
                  </a:lnTo>
                  <a:lnTo>
                    <a:pt x="2163545" y="302006"/>
                  </a:lnTo>
                  <a:lnTo>
                    <a:pt x="2163738" y="251883"/>
                  </a:lnTo>
                  <a:lnTo>
                    <a:pt x="2163932" y="201760"/>
                  </a:lnTo>
                  <a:lnTo>
                    <a:pt x="2164126" y="151638"/>
                  </a:lnTo>
                  <a:lnTo>
                    <a:pt x="2164321" y="101515"/>
                  </a:lnTo>
                  <a:lnTo>
                    <a:pt x="2164517" y="51392"/>
                  </a:lnTo>
                  <a:lnTo>
                    <a:pt x="2164715" y="1269"/>
                  </a:lnTo>
                  <a:close/>
                </a:path>
                <a:path w="6324600" h="1664335">
                  <a:moveTo>
                    <a:pt x="1146048" y="888"/>
                  </a:moveTo>
                  <a:lnTo>
                    <a:pt x="1162907" y="888"/>
                  </a:lnTo>
                  <a:lnTo>
                    <a:pt x="1179766" y="888"/>
                  </a:lnTo>
                  <a:lnTo>
                    <a:pt x="1196625" y="888"/>
                  </a:lnTo>
                  <a:lnTo>
                    <a:pt x="1213485" y="888"/>
                  </a:lnTo>
                  <a:lnTo>
                    <a:pt x="1213230" y="51900"/>
                  </a:lnTo>
                  <a:lnTo>
                    <a:pt x="1212975" y="102910"/>
                  </a:lnTo>
                  <a:lnTo>
                    <a:pt x="1212718" y="153919"/>
                  </a:lnTo>
                  <a:lnTo>
                    <a:pt x="1212457" y="204924"/>
                  </a:lnTo>
                  <a:lnTo>
                    <a:pt x="1212193" y="255925"/>
                  </a:lnTo>
                  <a:lnTo>
                    <a:pt x="1211923" y="306921"/>
                  </a:lnTo>
                  <a:lnTo>
                    <a:pt x="1211647" y="357910"/>
                  </a:lnTo>
                  <a:lnTo>
                    <a:pt x="1211363" y="408893"/>
                  </a:lnTo>
                  <a:lnTo>
                    <a:pt x="1211072" y="459866"/>
                  </a:lnTo>
                  <a:lnTo>
                    <a:pt x="1236608" y="404866"/>
                  </a:lnTo>
                  <a:lnTo>
                    <a:pt x="1265062" y="365807"/>
                  </a:lnTo>
                  <a:lnTo>
                    <a:pt x="1296493" y="342727"/>
                  </a:lnTo>
                  <a:lnTo>
                    <a:pt x="1330960" y="335661"/>
                  </a:lnTo>
                  <a:lnTo>
                    <a:pt x="1352339" y="338780"/>
                  </a:lnTo>
                  <a:lnTo>
                    <a:pt x="1390717" y="360306"/>
                  </a:lnTo>
                  <a:lnTo>
                    <a:pt x="1422693" y="401716"/>
                  </a:lnTo>
                  <a:lnTo>
                    <a:pt x="1445744" y="459438"/>
                  </a:lnTo>
                  <a:lnTo>
                    <a:pt x="1459704" y="534924"/>
                  </a:lnTo>
                  <a:lnTo>
                    <a:pt x="1463817" y="583882"/>
                  </a:lnTo>
                  <a:lnTo>
                    <a:pt x="1466145" y="641032"/>
                  </a:lnTo>
                  <a:lnTo>
                    <a:pt x="1466723" y="706374"/>
                  </a:lnTo>
                  <a:lnTo>
                    <a:pt x="1466466" y="756253"/>
                  </a:lnTo>
                  <a:lnTo>
                    <a:pt x="1466205" y="806132"/>
                  </a:lnTo>
                  <a:lnTo>
                    <a:pt x="1465941" y="856011"/>
                  </a:lnTo>
                  <a:lnTo>
                    <a:pt x="1465674" y="905891"/>
                  </a:lnTo>
                  <a:lnTo>
                    <a:pt x="1465405" y="955770"/>
                  </a:lnTo>
                  <a:lnTo>
                    <a:pt x="1465135" y="1005649"/>
                  </a:lnTo>
                  <a:lnTo>
                    <a:pt x="1464865" y="1055528"/>
                  </a:lnTo>
                  <a:lnTo>
                    <a:pt x="1464596" y="1105408"/>
                  </a:lnTo>
                  <a:lnTo>
                    <a:pt x="1464329" y="1155287"/>
                  </a:lnTo>
                  <a:lnTo>
                    <a:pt x="1464065" y="1205166"/>
                  </a:lnTo>
                  <a:lnTo>
                    <a:pt x="1463804" y="1255045"/>
                  </a:lnTo>
                  <a:lnTo>
                    <a:pt x="1463548" y="1304924"/>
                  </a:lnTo>
                  <a:lnTo>
                    <a:pt x="1446688" y="1303400"/>
                  </a:lnTo>
                  <a:lnTo>
                    <a:pt x="1429829" y="1301876"/>
                  </a:lnTo>
                  <a:lnTo>
                    <a:pt x="1412970" y="1300352"/>
                  </a:lnTo>
                  <a:lnTo>
                    <a:pt x="1396111" y="1298828"/>
                  </a:lnTo>
                  <a:lnTo>
                    <a:pt x="1398651" y="802259"/>
                  </a:lnTo>
                  <a:lnTo>
                    <a:pt x="1398905" y="752601"/>
                  </a:lnTo>
                  <a:lnTo>
                    <a:pt x="1399158" y="702944"/>
                  </a:lnTo>
                  <a:lnTo>
                    <a:pt x="1398081" y="647225"/>
                  </a:lnTo>
                  <a:lnTo>
                    <a:pt x="1394253" y="599519"/>
                  </a:lnTo>
                  <a:lnTo>
                    <a:pt x="1387639" y="559837"/>
                  </a:lnTo>
                  <a:lnTo>
                    <a:pt x="1366200" y="504003"/>
                  </a:lnTo>
                  <a:lnTo>
                    <a:pt x="1335287" y="475722"/>
                  </a:lnTo>
                  <a:lnTo>
                    <a:pt x="1316355" y="471677"/>
                  </a:lnTo>
                  <a:lnTo>
                    <a:pt x="1301613" y="473392"/>
                  </a:lnTo>
                  <a:lnTo>
                    <a:pt x="1259839" y="505967"/>
                  </a:lnTo>
                  <a:lnTo>
                    <a:pt x="1236964" y="547782"/>
                  </a:lnTo>
                  <a:lnTo>
                    <a:pt x="1221613" y="602741"/>
                  </a:lnTo>
                  <a:lnTo>
                    <a:pt x="1212754" y="676052"/>
                  </a:lnTo>
                  <a:lnTo>
                    <a:pt x="1210397" y="721649"/>
                  </a:lnTo>
                  <a:lnTo>
                    <a:pt x="1209420" y="773176"/>
                  </a:lnTo>
                  <a:lnTo>
                    <a:pt x="1209154" y="823886"/>
                  </a:lnTo>
                  <a:lnTo>
                    <a:pt x="1208887" y="874597"/>
                  </a:lnTo>
                  <a:lnTo>
                    <a:pt x="1208620" y="925305"/>
                  </a:lnTo>
                  <a:lnTo>
                    <a:pt x="1208354" y="976012"/>
                  </a:lnTo>
                  <a:lnTo>
                    <a:pt x="1208087" y="1026715"/>
                  </a:lnTo>
                  <a:lnTo>
                    <a:pt x="1207820" y="1077415"/>
                  </a:lnTo>
                  <a:lnTo>
                    <a:pt x="1207554" y="1128110"/>
                  </a:lnTo>
                  <a:lnTo>
                    <a:pt x="1207287" y="1178799"/>
                  </a:lnTo>
                  <a:lnTo>
                    <a:pt x="1207020" y="1229483"/>
                  </a:lnTo>
                  <a:lnTo>
                    <a:pt x="1206754" y="1280159"/>
                  </a:lnTo>
                  <a:lnTo>
                    <a:pt x="1189896" y="1278443"/>
                  </a:lnTo>
                  <a:lnTo>
                    <a:pt x="1173051" y="1276715"/>
                  </a:lnTo>
                  <a:lnTo>
                    <a:pt x="1156229" y="1274962"/>
                  </a:lnTo>
                  <a:lnTo>
                    <a:pt x="1139444" y="1273174"/>
                  </a:lnTo>
                  <a:lnTo>
                    <a:pt x="1139703" y="1222274"/>
                  </a:lnTo>
                  <a:lnTo>
                    <a:pt x="1139964" y="1171374"/>
                  </a:lnTo>
                  <a:lnTo>
                    <a:pt x="1140226" y="1120475"/>
                  </a:lnTo>
                  <a:lnTo>
                    <a:pt x="1140489" y="1069577"/>
                  </a:lnTo>
                  <a:lnTo>
                    <a:pt x="1140752" y="1018681"/>
                  </a:lnTo>
                  <a:lnTo>
                    <a:pt x="1141016" y="967785"/>
                  </a:lnTo>
                  <a:lnTo>
                    <a:pt x="1141281" y="916890"/>
                  </a:lnTo>
                  <a:lnTo>
                    <a:pt x="1141547" y="865997"/>
                  </a:lnTo>
                  <a:lnTo>
                    <a:pt x="1141813" y="815104"/>
                  </a:lnTo>
                  <a:lnTo>
                    <a:pt x="1142079" y="764211"/>
                  </a:lnTo>
                  <a:lnTo>
                    <a:pt x="1142346" y="713320"/>
                  </a:lnTo>
                  <a:lnTo>
                    <a:pt x="1142612" y="662429"/>
                  </a:lnTo>
                  <a:lnTo>
                    <a:pt x="1142879" y="611539"/>
                  </a:lnTo>
                  <a:lnTo>
                    <a:pt x="1143145" y="560649"/>
                  </a:lnTo>
                  <a:lnTo>
                    <a:pt x="1143412" y="509760"/>
                  </a:lnTo>
                  <a:lnTo>
                    <a:pt x="1143678" y="458872"/>
                  </a:lnTo>
                  <a:lnTo>
                    <a:pt x="1143944" y="407984"/>
                  </a:lnTo>
                  <a:lnTo>
                    <a:pt x="1144210" y="357096"/>
                  </a:lnTo>
                  <a:lnTo>
                    <a:pt x="1144475" y="306208"/>
                  </a:lnTo>
                  <a:lnTo>
                    <a:pt x="1144739" y="255321"/>
                  </a:lnTo>
                  <a:lnTo>
                    <a:pt x="1145002" y="204434"/>
                  </a:lnTo>
                  <a:lnTo>
                    <a:pt x="1145265" y="153548"/>
                  </a:lnTo>
                  <a:lnTo>
                    <a:pt x="1145527" y="102661"/>
                  </a:lnTo>
                  <a:lnTo>
                    <a:pt x="1145788" y="51775"/>
                  </a:lnTo>
                  <a:lnTo>
                    <a:pt x="1146048" y="888"/>
                  </a:lnTo>
                  <a:close/>
                </a:path>
                <a:path w="6324600" h="1664335">
                  <a:moveTo>
                    <a:pt x="0" y="0"/>
                  </a:moveTo>
                  <a:lnTo>
                    <a:pt x="18192" y="1"/>
                  </a:lnTo>
                  <a:lnTo>
                    <a:pt x="36385" y="15"/>
                  </a:lnTo>
                  <a:lnTo>
                    <a:pt x="54578" y="53"/>
                  </a:lnTo>
                  <a:lnTo>
                    <a:pt x="72771" y="126"/>
                  </a:lnTo>
                  <a:lnTo>
                    <a:pt x="72736" y="51042"/>
                  </a:lnTo>
                  <a:lnTo>
                    <a:pt x="72701" y="101957"/>
                  </a:lnTo>
                  <a:lnTo>
                    <a:pt x="72424" y="509281"/>
                  </a:lnTo>
                  <a:lnTo>
                    <a:pt x="72390" y="560196"/>
                  </a:lnTo>
                  <a:lnTo>
                    <a:pt x="95351" y="514742"/>
                  </a:lnTo>
                  <a:lnTo>
                    <a:pt x="118264" y="469057"/>
                  </a:lnTo>
                  <a:lnTo>
                    <a:pt x="141132" y="423146"/>
                  </a:lnTo>
                  <a:lnTo>
                    <a:pt x="163961" y="377011"/>
                  </a:lnTo>
                  <a:lnTo>
                    <a:pt x="186755" y="330655"/>
                  </a:lnTo>
                  <a:lnTo>
                    <a:pt x="209518" y="284083"/>
                  </a:lnTo>
                  <a:lnTo>
                    <a:pt x="232254" y="237296"/>
                  </a:lnTo>
                  <a:lnTo>
                    <a:pt x="254968" y="190297"/>
                  </a:lnTo>
                  <a:lnTo>
                    <a:pt x="277665" y="143091"/>
                  </a:lnTo>
                  <a:lnTo>
                    <a:pt x="300349" y="95679"/>
                  </a:lnTo>
                  <a:lnTo>
                    <a:pt x="323023" y="48066"/>
                  </a:lnTo>
                  <a:lnTo>
                    <a:pt x="345694" y="253"/>
                  </a:lnTo>
                  <a:lnTo>
                    <a:pt x="370290" y="327"/>
                  </a:lnTo>
                  <a:lnTo>
                    <a:pt x="394922" y="365"/>
                  </a:lnTo>
                  <a:lnTo>
                    <a:pt x="419578" y="379"/>
                  </a:lnTo>
                  <a:lnTo>
                    <a:pt x="444245" y="380"/>
                  </a:lnTo>
                  <a:lnTo>
                    <a:pt x="421194" y="47913"/>
                  </a:lnTo>
                  <a:lnTo>
                    <a:pt x="398137" y="95259"/>
                  </a:lnTo>
                  <a:lnTo>
                    <a:pt x="375070" y="142412"/>
                  </a:lnTo>
                  <a:lnTo>
                    <a:pt x="351987" y="189369"/>
                  </a:lnTo>
                  <a:lnTo>
                    <a:pt x="328882" y="236124"/>
                  </a:lnTo>
                  <a:lnTo>
                    <a:pt x="305750" y="282674"/>
                  </a:lnTo>
                  <a:lnTo>
                    <a:pt x="282587" y="329014"/>
                  </a:lnTo>
                  <a:lnTo>
                    <a:pt x="259386" y="375138"/>
                  </a:lnTo>
                  <a:lnTo>
                    <a:pt x="236143" y="421043"/>
                  </a:lnTo>
                  <a:lnTo>
                    <a:pt x="212852" y="466725"/>
                  </a:lnTo>
                  <a:lnTo>
                    <a:pt x="228930" y="513858"/>
                  </a:lnTo>
                  <a:lnTo>
                    <a:pt x="244961" y="561126"/>
                  </a:lnTo>
                  <a:lnTo>
                    <a:pt x="260948" y="608527"/>
                  </a:lnTo>
                  <a:lnTo>
                    <a:pt x="276893" y="656059"/>
                  </a:lnTo>
                  <a:lnTo>
                    <a:pt x="292800" y="703721"/>
                  </a:lnTo>
                  <a:lnTo>
                    <a:pt x="308672" y="751511"/>
                  </a:lnTo>
                  <a:lnTo>
                    <a:pt x="324513" y="799429"/>
                  </a:lnTo>
                  <a:lnTo>
                    <a:pt x="340324" y="847473"/>
                  </a:lnTo>
                  <a:lnTo>
                    <a:pt x="356111" y="895642"/>
                  </a:lnTo>
                  <a:lnTo>
                    <a:pt x="371874" y="943934"/>
                  </a:lnTo>
                  <a:lnTo>
                    <a:pt x="387619" y="992348"/>
                  </a:lnTo>
                  <a:lnTo>
                    <a:pt x="403347" y="1040882"/>
                  </a:lnTo>
                  <a:lnTo>
                    <a:pt x="419063" y="1089536"/>
                  </a:lnTo>
                  <a:lnTo>
                    <a:pt x="434769" y="1138307"/>
                  </a:lnTo>
                  <a:lnTo>
                    <a:pt x="450469" y="1187195"/>
                  </a:lnTo>
                  <a:lnTo>
                    <a:pt x="426583" y="1183818"/>
                  </a:lnTo>
                  <a:lnTo>
                    <a:pt x="402732" y="1180369"/>
                  </a:lnTo>
                  <a:lnTo>
                    <a:pt x="378906" y="1176873"/>
                  </a:lnTo>
                  <a:lnTo>
                    <a:pt x="355092" y="1173352"/>
                  </a:lnTo>
                  <a:lnTo>
                    <a:pt x="340349" y="1125868"/>
                  </a:lnTo>
                  <a:lnTo>
                    <a:pt x="325602" y="1078489"/>
                  </a:lnTo>
                  <a:lnTo>
                    <a:pt x="310847" y="1031217"/>
                  </a:lnTo>
                  <a:lnTo>
                    <a:pt x="296080" y="984056"/>
                  </a:lnTo>
                  <a:lnTo>
                    <a:pt x="281296" y="937007"/>
                  </a:lnTo>
                  <a:lnTo>
                    <a:pt x="266491" y="890072"/>
                  </a:lnTo>
                  <a:lnTo>
                    <a:pt x="251661" y="843253"/>
                  </a:lnTo>
                  <a:lnTo>
                    <a:pt x="236802" y="796552"/>
                  </a:lnTo>
                  <a:lnTo>
                    <a:pt x="221910" y="749972"/>
                  </a:lnTo>
                  <a:lnTo>
                    <a:pt x="206980" y="703514"/>
                  </a:lnTo>
                  <a:lnTo>
                    <a:pt x="192009" y="657180"/>
                  </a:lnTo>
                  <a:lnTo>
                    <a:pt x="176992" y="610974"/>
                  </a:lnTo>
                  <a:lnTo>
                    <a:pt x="161925" y="564895"/>
                  </a:lnTo>
                  <a:lnTo>
                    <a:pt x="139485" y="608536"/>
                  </a:lnTo>
                  <a:lnTo>
                    <a:pt x="117093" y="651986"/>
                  </a:lnTo>
                  <a:lnTo>
                    <a:pt x="94702" y="695198"/>
                  </a:lnTo>
                  <a:lnTo>
                    <a:pt x="72262" y="738124"/>
                  </a:lnTo>
                  <a:lnTo>
                    <a:pt x="72215" y="787040"/>
                  </a:lnTo>
                  <a:lnTo>
                    <a:pt x="72169" y="835965"/>
                  </a:lnTo>
                  <a:lnTo>
                    <a:pt x="72126" y="884896"/>
                  </a:lnTo>
                  <a:lnTo>
                    <a:pt x="72088" y="933831"/>
                  </a:lnTo>
                  <a:lnTo>
                    <a:pt x="72055" y="982765"/>
                  </a:lnTo>
                  <a:lnTo>
                    <a:pt x="72030" y="1031696"/>
                  </a:lnTo>
                  <a:lnTo>
                    <a:pt x="72014" y="1080621"/>
                  </a:lnTo>
                  <a:lnTo>
                    <a:pt x="72009" y="1129537"/>
                  </a:lnTo>
                  <a:lnTo>
                    <a:pt x="54006" y="1126585"/>
                  </a:lnTo>
                  <a:lnTo>
                    <a:pt x="36004" y="1123632"/>
                  </a:lnTo>
                  <a:lnTo>
                    <a:pt x="18002" y="1120679"/>
                  </a:lnTo>
                  <a:lnTo>
                    <a:pt x="0" y="1117727"/>
                  </a:lnTo>
                  <a:lnTo>
                    <a:pt x="0" y="5081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1369" y="2813303"/>
              <a:ext cx="249174" cy="2411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037584" y="2819399"/>
              <a:ext cx="140970" cy="262890"/>
            </a:xfrm>
            <a:custGeom>
              <a:avLst/>
              <a:gdLst/>
              <a:ahLst/>
              <a:cxnLst/>
              <a:rect l="l" t="t" r="r" b="b"/>
              <a:pathLst>
                <a:path w="140970" h="262889">
                  <a:moveTo>
                    <a:pt x="0" y="0"/>
                  </a:moveTo>
                  <a:lnTo>
                    <a:pt x="22647" y="0"/>
                  </a:lnTo>
                  <a:lnTo>
                    <a:pt x="45259" y="0"/>
                  </a:lnTo>
                  <a:lnTo>
                    <a:pt x="67847" y="0"/>
                  </a:lnTo>
                  <a:lnTo>
                    <a:pt x="90424" y="0"/>
                  </a:lnTo>
                  <a:lnTo>
                    <a:pt x="100469" y="52577"/>
                  </a:lnTo>
                  <a:lnTo>
                    <a:pt x="110496" y="105155"/>
                  </a:lnTo>
                  <a:lnTo>
                    <a:pt x="120516" y="157733"/>
                  </a:lnTo>
                  <a:lnTo>
                    <a:pt x="130543" y="210311"/>
                  </a:lnTo>
                  <a:lnTo>
                    <a:pt x="140588" y="262889"/>
                  </a:lnTo>
                  <a:lnTo>
                    <a:pt x="126988" y="262814"/>
                  </a:lnTo>
                  <a:lnTo>
                    <a:pt x="113410" y="262763"/>
                  </a:lnTo>
                  <a:lnTo>
                    <a:pt x="68949" y="210072"/>
                  </a:lnTo>
                  <a:lnTo>
                    <a:pt x="51691" y="157532"/>
                  </a:lnTo>
                  <a:lnTo>
                    <a:pt x="34450" y="105011"/>
                  </a:lnTo>
                  <a:lnTo>
                    <a:pt x="17222" y="5250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1157" y="2813303"/>
              <a:ext cx="151383" cy="2421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1600" y="4724399"/>
              <a:ext cx="914400" cy="9525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" y="5333999"/>
              <a:ext cx="914400" cy="9525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1800" y="5562599"/>
              <a:ext cx="914400" cy="9525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800" y="4343399"/>
              <a:ext cx="914400" cy="9525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4800" y="5333999"/>
              <a:ext cx="914400" cy="9525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39000" y="5905499"/>
              <a:ext cx="914400" cy="9524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3" y="4574110"/>
              <a:ext cx="2645593" cy="22625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06847" y="2220"/>
              <a:ext cx="2418830" cy="24133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3" y="307011"/>
              <a:ext cx="2645593" cy="233790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54526" y="4421820"/>
              <a:ext cx="2569945" cy="24133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62200" y="0"/>
              <a:ext cx="1714500" cy="7620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2000" y="0"/>
              <a:ext cx="1714500" cy="7620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00600" y="6095998"/>
              <a:ext cx="1714500" cy="7620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38400" y="6095998"/>
              <a:ext cx="1714500" cy="7620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33800" y="1219200"/>
              <a:ext cx="1752600" cy="14478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00" y="3200399"/>
              <a:ext cx="914400" cy="9525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6000" y="1295400"/>
              <a:ext cx="914400" cy="9525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6400" y="1143000"/>
              <a:ext cx="914400" cy="9525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1000" y="2971799"/>
              <a:ext cx="914400" cy="9525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91400" y="5257799"/>
              <a:ext cx="914400" cy="9525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600" y="5333999"/>
              <a:ext cx="914400" cy="9525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400" y="762000"/>
              <a:ext cx="914400" cy="9525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67600" y="609600"/>
              <a:ext cx="914400" cy="9525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67600" y="228599"/>
              <a:ext cx="914400" cy="9525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2000" y="304799"/>
              <a:ext cx="914400" cy="9525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9600" y="5181599"/>
              <a:ext cx="914400" cy="9525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86600" y="5105399"/>
              <a:ext cx="914400" cy="9525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33800" y="838200"/>
              <a:ext cx="914400" cy="9525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81600" y="609600"/>
              <a:ext cx="914400" cy="9525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7000" y="1676399"/>
              <a:ext cx="914400" cy="9525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5400" y="1981199"/>
              <a:ext cx="914400" cy="9525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600" y="4114799"/>
              <a:ext cx="914400" cy="9525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1800" y="4343399"/>
              <a:ext cx="914400" cy="9525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4800" y="4343399"/>
              <a:ext cx="914400" cy="9525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3600" y="4343399"/>
              <a:ext cx="914400" cy="9525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29600" y="3733799"/>
              <a:ext cx="914399" cy="9525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1000" y="2057399"/>
              <a:ext cx="914400" cy="9525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9400" y="304799"/>
              <a:ext cx="914400" cy="9525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38400" y="304799"/>
              <a:ext cx="914400" cy="9525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209799"/>
              <a:ext cx="914400" cy="9525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81800" y="457200"/>
              <a:ext cx="914400" cy="9525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6248399"/>
              <a:ext cx="609600" cy="6095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3825"/>
            <a:ext cx="318262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7345" algn="l"/>
              </a:tabLst>
            </a:pPr>
            <a:r>
              <a:rPr dirty="0" sz="2400"/>
              <a:t>I.	</a:t>
            </a:r>
            <a:r>
              <a:rPr dirty="0" sz="2400" spc="-5"/>
              <a:t>Mục</a:t>
            </a:r>
            <a:r>
              <a:rPr dirty="0" sz="2400" spc="-30"/>
              <a:t> </a:t>
            </a:r>
            <a:r>
              <a:rPr dirty="0" sz="2400"/>
              <a:t>đích</a:t>
            </a:r>
            <a:r>
              <a:rPr dirty="0" sz="2400" spc="-35"/>
              <a:t> </a:t>
            </a:r>
            <a:r>
              <a:rPr dirty="0" sz="2400"/>
              <a:t>–</a:t>
            </a:r>
            <a:r>
              <a:rPr dirty="0" sz="2400" spc="-75"/>
              <a:t> </a:t>
            </a:r>
            <a:r>
              <a:rPr dirty="0" sz="2400" spc="-10"/>
              <a:t>Yêu </a:t>
            </a:r>
            <a:r>
              <a:rPr dirty="0" sz="2400" spc="5"/>
              <a:t>cầu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8739" y="392937"/>
            <a:ext cx="8782685" cy="4598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1.</a:t>
            </a:r>
            <a:r>
              <a:rPr dirty="0" sz="2000" spc="-6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Kiến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thức:</a:t>
            </a:r>
            <a:endParaRPr sz="2000">
              <a:latin typeface="Arial"/>
              <a:cs typeface="Arial"/>
            </a:endParaRPr>
          </a:p>
          <a:p>
            <a:pPr marL="12700" marR="144780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dirty="0" sz="2000" spc="-40" b="1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dirty="0" sz="20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tên</a:t>
            </a:r>
            <a:r>
              <a:rPr dirty="0" sz="20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một</a:t>
            </a:r>
            <a:r>
              <a:rPr dirty="0" sz="20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dirty="0" sz="20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loại hoa</a:t>
            </a:r>
            <a:r>
              <a:rPr dirty="0" sz="2000" spc="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như:</a:t>
            </a:r>
            <a:r>
              <a:rPr dirty="0" sz="20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hoa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hồng,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hoa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65" b="1">
                <a:solidFill>
                  <a:srgbClr val="0000FF"/>
                </a:solidFill>
                <a:latin typeface="Arial"/>
                <a:cs typeface="Arial"/>
              </a:rPr>
              <a:t>ly,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hoa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hướng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dương, </a:t>
            </a:r>
            <a:r>
              <a:rPr dirty="0" sz="2000" spc="-5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hoa</a:t>
            </a:r>
            <a:r>
              <a:rPr dirty="0" sz="2000" spc="-3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sen,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hoa cúc…và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nêu</a:t>
            </a:r>
            <a:r>
              <a:rPr dirty="0" sz="20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được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đặc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điểm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dirty="0" sz="2000" spc="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hoa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5"/>
              </a:spcBef>
              <a:buChar char="-"/>
              <a:tabLst>
                <a:tab pos="165100" algn="l"/>
              </a:tabLst>
            </a:pPr>
            <a:r>
              <a:rPr dirty="0" sz="2000" spc="-40" b="1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dirty="0" sz="20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hoa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cành</a:t>
            </a:r>
            <a:r>
              <a:rPr dirty="0" sz="20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hoa,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lá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 hoa. Bông</a:t>
            </a:r>
            <a:r>
              <a:rPr dirty="0" sz="2000" spc="3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hoa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có</a:t>
            </a:r>
            <a:r>
              <a:rPr dirty="0" sz="20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cánh</a:t>
            </a:r>
            <a:r>
              <a:rPr dirty="0" sz="2000" spc="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hoa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 nhụy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hoa.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60045" algn="l"/>
              </a:tabLst>
            </a:pP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2.	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Kỹ</a:t>
            </a:r>
            <a:r>
              <a:rPr dirty="0" sz="20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năng: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dirty="0" sz="2000" spc="-40" b="1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20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có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kỹ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năng</a:t>
            </a:r>
            <a:r>
              <a:rPr dirty="0" sz="2000" spc="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quan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sát,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dirty="0" sz="2000" spc="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sánh</a:t>
            </a:r>
            <a:r>
              <a:rPr dirty="0" sz="20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điểm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khác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dirty="0" sz="20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giống</a:t>
            </a:r>
            <a:r>
              <a:rPr dirty="0" sz="20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nhau</a:t>
            </a:r>
            <a:r>
              <a:rPr dirty="0" sz="2000" spc="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0000FF"/>
                </a:solidFill>
                <a:latin typeface="Arial"/>
                <a:cs typeface="Arial"/>
              </a:rPr>
              <a:t>về</a:t>
            </a:r>
            <a:r>
              <a:rPr dirty="0" sz="20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màu</a:t>
            </a:r>
            <a:r>
              <a:rPr dirty="0" sz="2000" spc="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sắc,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hình</a:t>
            </a:r>
            <a:r>
              <a:rPr dirty="0" sz="20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dạng, mùi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hương</a:t>
            </a:r>
            <a:r>
              <a:rPr dirty="0" sz="2000" spc="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lợi ích</a:t>
            </a:r>
            <a:r>
              <a:rPr dirty="0" sz="20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dirty="0" sz="2000" spc="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loại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quả.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dirty="0" sz="2000" spc="-40" b="1">
                <a:solidFill>
                  <a:srgbClr val="0000FF"/>
                </a:solidFill>
                <a:latin typeface="Arial"/>
                <a:cs typeface="Arial"/>
              </a:rPr>
              <a:t>Trả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lời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câu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 hỏi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dirty="0" sz="20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cô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to, </a:t>
            </a:r>
            <a:r>
              <a:rPr dirty="0" sz="2000" spc="-15" b="1">
                <a:solidFill>
                  <a:srgbClr val="0000FF"/>
                </a:solidFill>
                <a:latin typeface="Arial"/>
                <a:cs typeface="Arial"/>
              </a:rPr>
              <a:t>rõ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ràng</a:t>
            </a:r>
            <a:r>
              <a:rPr dirty="0" sz="2000" spc="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dirty="0" sz="2000" spc="-3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nói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lên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được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dirty="0" sz="20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 hiểu biết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mình</a:t>
            </a:r>
            <a:r>
              <a:rPr dirty="0" sz="20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về</a:t>
            </a:r>
            <a:r>
              <a:rPr dirty="0" sz="20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một</a:t>
            </a:r>
            <a:r>
              <a:rPr dirty="0" sz="20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số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loại</a:t>
            </a:r>
            <a:r>
              <a:rPr dirty="0" sz="20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hoa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dirty="0" sz="2000" spc="-40" b="1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 chơi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 trò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chơi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đúng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luật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và</a:t>
            </a:r>
            <a:r>
              <a:rPr dirty="0" sz="2000" spc="-3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biết làm theo </a:t>
            </a:r>
            <a:r>
              <a:rPr dirty="0" sz="2000" spc="-20" b="1">
                <a:solidFill>
                  <a:srgbClr val="0000FF"/>
                </a:solidFill>
                <a:latin typeface="Arial"/>
                <a:cs typeface="Arial"/>
              </a:rPr>
              <a:t>yêu</a:t>
            </a:r>
            <a:r>
              <a:rPr dirty="0" sz="2000" spc="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cầu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cô.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3.</a:t>
            </a:r>
            <a:r>
              <a:rPr dirty="0" sz="2000" spc="-6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Thái</a:t>
            </a:r>
            <a:r>
              <a:rPr dirty="0" sz="2000" spc="-5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độ: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Tham</a:t>
            </a:r>
            <a:r>
              <a:rPr dirty="0" sz="20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gia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tích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cực</a:t>
            </a:r>
            <a:r>
              <a:rPr dirty="0" sz="20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vào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hoạt</a:t>
            </a:r>
            <a:r>
              <a:rPr dirty="0" sz="20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động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 giờ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học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dirty="0" sz="2000" spc="-40" b="1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0000FF"/>
                </a:solidFill>
                <a:latin typeface="Arial"/>
                <a:cs typeface="Arial"/>
              </a:rPr>
              <a:t>yêu</a:t>
            </a:r>
            <a:r>
              <a:rPr dirty="0" sz="2000" spc="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thiên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nhiên,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0000FF"/>
                </a:solidFill>
                <a:latin typeface="Arial"/>
                <a:cs typeface="Arial"/>
              </a:rPr>
              <a:t>yêu</a:t>
            </a:r>
            <a:r>
              <a:rPr dirty="0" sz="2000" spc="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vẻ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 đẹp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các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loài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hoaq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dirty="0" sz="2000" spc="-40" b="1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biết</a:t>
            </a:r>
            <a:r>
              <a:rPr dirty="0" sz="20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quý</a:t>
            </a:r>
            <a:r>
              <a:rPr dirty="0" sz="2000" spc="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trọng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người</a:t>
            </a:r>
            <a:r>
              <a:rPr dirty="0" sz="20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lao</a:t>
            </a:r>
            <a:r>
              <a:rPr dirty="0" sz="2000" spc="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động,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 người</a:t>
            </a:r>
            <a:r>
              <a:rPr dirty="0" sz="20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trồng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ra</a:t>
            </a:r>
            <a:r>
              <a:rPr dirty="0" sz="2000" spc="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những</a:t>
            </a:r>
            <a:r>
              <a:rPr dirty="0" sz="2000" spc="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loại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hoa</a:t>
            </a:r>
            <a:r>
              <a:rPr dirty="0" sz="2000" spc="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đẹp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buChar char="-"/>
              <a:tabLst>
                <a:tab pos="165100" algn="l"/>
              </a:tabLst>
            </a:pPr>
            <a:r>
              <a:rPr dirty="0" sz="2000" spc="-40" b="1">
                <a:solidFill>
                  <a:srgbClr val="0000FF"/>
                </a:solidFill>
                <a:latin typeface="Arial"/>
                <a:cs typeface="Arial"/>
              </a:rPr>
              <a:t>Trẻ</a:t>
            </a:r>
            <a:r>
              <a:rPr dirty="0" sz="20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thường</a:t>
            </a:r>
            <a:r>
              <a:rPr dirty="0" sz="20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xuyên</a:t>
            </a:r>
            <a:r>
              <a:rPr dirty="0" sz="2000" spc="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chăm</a:t>
            </a:r>
            <a:r>
              <a:rPr dirty="0" sz="2000" spc="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sóc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 cây</a:t>
            </a:r>
            <a:r>
              <a:rPr dirty="0" sz="20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dirty="0" sz="20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bảo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5" b="1">
                <a:solidFill>
                  <a:srgbClr val="0000FF"/>
                </a:solidFill>
                <a:latin typeface="Arial"/>
                <a:cs typeface="Arial"/>
              </a:rPr>
              <a:t>vệ</a:t>
            </a:r>
            <a:r>
              <a:rPr dirty="0" sz="2000" spc="-10" b="1">
                <a:solidFill>
                  <a:srgbClr val="0000FF"/>
                </a:solidFill>
                <a:latin typeface="Arial"/>
                <a:cs typeface="Arial"/>
              </a:rPr>
              <a:t> cây</a:t>
            </a:r>
            <a:r>
              <a:rPr dirty="0" sz="20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xanh.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5"/>
              <a:t>II.</a:t>
            </a:r>
            <a:r>
              <a:rPr dirty="0" spc="-110"/>
              <a:t> </a:t>
            </a:r>
            <a:r>
              <a:rPr dirty="0" spc="-5"/>
              <a:t>Chuẩn</a:t>
            </a:r>
            <a:r>
              <a:rPr dirty="0" spc="-15"/>
              <a:t> bị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44" y="755714"/>
            <a:ext cx="7575550" cy="295275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1.Đồ</a:t>
            </a:r>
            <a:r>
              <a:rPr dirty="0" sz="2400" spc="-7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dùng</a:t>
            </a:r>
            <a:r>
              <a:rPr dirty="0" sz="24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dirty="0" sz="2400" spc="-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0000FF"/>
                </a:solidFill>
                <a:latin typeface="Arial"/>
                <a:cs typeface="Arial"/>
              </a:rPr>
              <a:t>cô</a:t>
            </a:r>
            <a:endParaRPr sz="2400">
              <a:latin typeface="Arial"/>
              <a:cs typeface="Arial"/>
            </a:endParaRPr>
          </a:p>
          <a:p>
            <a:pPr marL="195580" marR="214629" indent="-1955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Hoa thật: 5 bông hoa hồng; 5 quả bông hoa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cúc,5 </a:t>
            </a:r>
            <a:r>
              <a:rPr dirty="0" sz="2400" spc="-65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bông</a:t>
            </a:r>
            <a:r>
              <a:rPr dirty="0" sz="2400" spc="-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hoa</a:t>
            </a:r>
            <a:r>
              <a:rPr dirty="0" sz="2400" spc="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sen.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Ba</a:t>
            </a:r>
            <a:r>
              <a:rPr dirty="0" sz="24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lẵng</a:t>
            </a:r>
            <a:r>
              <a:rPr dirty="0" sz="2400" spc="-7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hoa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-"/>
              <a:tabLst>
                <a:tab pos="195580" algn="l"/>
              </a:tabLst>
            </a:pP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Giáo</a:t>
            </a:r>
            <a:r>
              <a:rPr dirty="0" sz="2400" spc="-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án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điện</a:t>
            </a:r>
            <a:r>
              <a:rPr dirty="0" sz="24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00FF"/>
                </a:solidFill>
                <a:latin typeface="Arial"/>
                <a:cs typeface="Arial"/>
              </a:rPr>
              <a:t>tử,</a:t>
            </a:r>
            <a:r>
              <a:rPr dirty="0" sz="24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máy</a:t>
            </a:r>
            <a:r>
              <a:rPr dirty="0" sz="2400" spc="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chiếu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-"/>
              <a:tabLst>
                <a:tab pos="195580" algn="l"/>
              </a:tabLst>
            </a:pP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Lô</a:t>
            </a:r>
            <a:r>
              <a:rPr dirty="0" sz="24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tô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gồm</a:t>
            </a:r>
            <a:r>
              <a:rPr dirty="0" sz="24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loại</a:t>
            </a:r>
            <a:r>
              <a:rPr dirty="0" sz="2400" spc="-4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quả: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 hoa</a:t>
            </a:r>
            <a:r>
              <a:rPr dirty="0" sz="24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hông,</a:t>
            </a:r>
            <a:r>
              <a:rPr dirty="0" sz="24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hoa</a:t>
            </a:r>
            <a:r>
              <a:rPr dirty="0" sz="24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cúc,</a:t>
            </a:r>
            <a:r>
              <a:rPr dirty="0" sz="24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hoa</a:t>
            </a:r>
            <a:r>
              <a:rPr dirty="0" sz="240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hướng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dương,</a:t>
            </a:r>
            <a:r>
              <a:rPr dirty="0" sz="24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hoa</a:t>
            </a:r>
            <a:r>
              <a:rPr dirty="0" sz="24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sen,</a:t>
            </a:r>
            <a:r>
              <a:rPr dirty="0" sz="2400" spc="-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hoa</a:t>
            </a:r>
            <a:r>
              <a:rPr dirty="0" sz="2400" spc="-2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ly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18600" cy="68389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200" y="0"/>
            <a:ext cx="1666875" cy="7048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007" y="0"/>
            <a:ext cx="786434" cy="16832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2667000"/>
            <a:ext cx="685800" cy="16668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7200" y="152400"/>
            <a:ext cx="704850" cy="16668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29600" y="2895600"/>
            <a:ext cx="704850" cy="166687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60703" y="1284097"/>
            <a:ext cx="6833870" cy="3352165"/>
            <a:chOff x="1060703" y="1284097"/>
            <a:chExt cx="6833870" cy="335216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4231" y="1307592"/>
              <a:ext cx="6800088" cy="33284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703" y="1284097"/>
              <a:ext cx="6793103" cy="332295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48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31102" y="5401146"/>
            <a:ext cx="2337435" cy="1343660"/>
          </a:xfrm>
          <a:prstGeom prst="rect">
            <a:avLst/>
          </a:prstGeom>
        </p:spPr>
        <p:txBody>
          <a:bodyPr wrap="square" lIns="0" tIns="2006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dirty="0" sz="2400" b="1" i="1">
                <a:solidFill>
                  <a:srgbClr val="FFFF00"/>
                </a:solidFill>
                <a:latin typeface="Arial"/>
                <a:cs typeface="Arial"/>
              </a:rPr>
              <a:t>Cánh</a:t>
            </a:r>
            <a:r>
              <a:rPr dirty="0" sz="2400" spc="-7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FFFF00"/>
                </a:solidFill>
                <a:latin typeface="Arial"/>
                <a:cs typeface="Arial"/>
              </a:rPr>
              <a:t>hoa</a:t>
            </a:r>
            <a:endParaRPr sz="24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220"/>
              </a:spcBef>
            </a:pPr>
            <a:r>
              <a:rPr dirty="0" sz="2000" spc="-10" b="1" i="1">
                <a:solidFill>
                  <a:srgbClr val="FFFF00"/>
                </a:solidFill>
                <a:latin typeface="Arial"/>
                <a:cs typeface="Arial"/>
              </a:rPr>
              <a:t>Cánh </a:t>
            </a:r>
            <a:r>
              <a:rPr dirty="0" sz="2000" spc="-5" b="1" i="1">
                <a:solidFill>
                  <a:srgbClr val="FFFF00"/>
                </a:solidFill>
                <a:latin typeface="Arial"/>
                <a:cs typeface="Arial"/>
              </a:rPr>
              <a:t>tròn, </a:t>
            </a:r>
            <a:r>
              <a:rPr dirty="0" sz="2000" spc="-10" b="1" i="1">
                <a:solidFill>
                  <a:srgbClr val="FFFF00"/>
                </a:solidFill>
                <a:latin typeface="Arial"/>
                <a:cs typeface="Arial"/>
              </a:rPr>
              <a:t>màu </a:t>
            </a:r>
            <a:r>
              <a:rPr dirty="0" sz="2000" b="1" i="1">
                <a:solidFill>
                  <a:srgbClr val="FFFF00"/>
                </a:solidFill>
                <a:latin typeface="Arial"/>
                <a:cs typeface="Arial"/>
              </a:rPr>
              <a:t>đỏ, </a:t>
            </a:r>
            <a:r>
              <a:rPr dirty="0" sz="2000" spc="-55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FFFF00"/>
                </a:solidFill>
                <a:latin typeface="Arial"/>
                <a:cs typeface="Arial"/>
              </a:rPr>
              <a:t>nhiều</a:t>
            </a:r>
            <a:r>
              <a:rPr dirty="0" sz="2000" spc="-4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FFFF00"/>
                </a:solidFill>
                <a:latin typeface="Arial"/>
                <a:cs typeface="Arial"/>
              </a:rPr>
              <a:t>cánh,</a:t>
            </a:r>
            <a:r>
              <a:rPr dirty="0" sz="2000" spc="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FFFF00"/>
                </a:solidFill>
                <a:latin typeface="Arial"/>
                <a:cs typeface="Arial"/>
              </a:rPr>
              <a:t>xếp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59255" y="3810000"/>
            <a:ext cx="5838190" cy="2007870"/>
          </a:xfrm>
          <a:custGeom>
            <a:avLst/>
            <a:gdLst/>
            <a:ahLst/>
            <a:cxnLst/>
            <a:rect l="l" t="t" r="r" b="b"/>
            <a:pathLst>
              <a:path w="5838190" h="2007870">
                <a:moveTo>
                  <a:pt x="373189" y="649605"/>
                </a:moveTo>
                <a:lnTo>
                  <a:pt x="276834" y="601472"/>
                </a:lnTo>
                <a:lnTo>
                  <a:pt x="268795" y="577342"/>
                </a:lnTo>
                <a:lnTo>
                  <a:pt x="144589" y="204812"/>
                </a:lnTo>
                <a:lnTo>
                  <a:pt x="216865" y="180721"/>
                </a:lnTo>
                <a:lnTo>
                  <a:pt x="204800" y="168656"/>
                </a:lnTo>
                <a:lnTo>
                  <a:pt x="36144" y="0"/>
                </a:lnTo>
                <a:lnTo>
                  <a:pt x="0" y="252984"/>
                </a:lnTo>
                <a:lnTo>
                  <a:pt x="72301" y="228892"/>
                </a:lnTo>
                <a:lnTo>
                  <a:pt x="204457" y="625563"/>
                </a:lnTo>
                <a:lnTo>
                  <a:pt x="156286" y="721995"/>
                </a:lnTo>
                <a:lnTo>
                  <a:pt x="300939" y="794258"/>
                </a:lnTo>
                <a:lnTo>
                  <a:pt x="349084" y="697865"/>
                </a:lnTo>
                <a:lnTo>
                  <a:pt x="373189" y="649605"/>
                </a:lnTo>
                <a:close/>
              </a:path>
              <a:path w="5838190" h="2007870">
                <a:moveTo>
                  <a:pt x="5838139" y="1954745"/>
                </a:moveTo>
                <a:lnTo>
                  <a:pt x="4320413" y="1333919"/>
                </a:lnTo>
                <a:lnTo>
                  <a:pt x="4324832" y="1323086"/>
                </a:lnTo>
                <a:lnTo>
                  <a:pt x="4342079" y="1280922"/>
                </a:lnTo>
                <a:lnTo>
                  <a:pt x="4150944" y="1295400"/>
                </a:lnTo>
                <a:lnTo>
                  <a:pt x="4277182" y="1439672"/>
                </a:lnTo>
                <a:lnTo>
                  <a:pt x="4298810" y="1386751"/>
                </a:lnTo>
                <a:lnTo>
                  <a:pt x="5816549" y="2007641"/>
                </a:lnTo>
                <a:lnTo>
                  <a:pt x="5838139" y="195474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84375" y="176225"/>
            <a:ext cx="105473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 i="1">
                <a:solidFill>
                  <a:srgbClr val="FFCC00"/>
                </a:solidFill>
                <a:latin typeface="Arial"/>
                <a:cs typeface="Arial"/>
              </a:rPr>
              <a:t>Nụ</a:t>
            </a:r>
            <a:r>
              <a:rPr dirty="0" sz="2400" spc="-105" b="1" i="1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FFCC00"/>
                </a:solidFill>
                <a:latin typeface="Arial"/>
                <a:cs typeface="Arial"/>
              </a:rPr>
              <a:t>hoa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64688" y="373888"/>
            <a:ext cx="1988820" cy="584200"/>
          </a:xfrm>
          <a:custGeom>
            <a:avLst/>
            <a:gdLst/>
            <a:ahLst/>
            <a:cxnLst/>
            <a:rect l="l" t="t" r="r" b="b"/>
            <a:pathLst>
              <a:path w="1988820" h="584200">
                <a:moveTo>
                  <a:pt x="1814963" y="528251"/>
                </a:moveTo>
                <a:lnTo>
                  <a:pt x="1801622" y="583819"/>
                </a:lnTo>
                <a:lnTo>
                  <a:pt x="1988312" y="540512"/>
                </a:lnTo>
                <a:lnTo>
                  <a:pt x="1981665" y="534924"/>
                </a:lnTo>
                <a:lnTo>
                  <a:pt x="1842770" y="534924"/>
                </a:lnTo>
                <a:lnTo>
                  <a:pt x="1814963" y="528251"/>
                </a:lnTo>
                <a:close/>
              </a:path>
              <a:path w="1988820" h="584200">
                <a:moveTo>
                  <a:pt x="1828289" y="472748"/>
                </a:moveTo>
                <a:lnTo>
                  <a:pt x="1814963" y="528251"/>
                </a:lnTo>
                <a:lnTo>
                  <a:pt x="1842770" y="534924"/>
                </a:lnTo>
                <a:lnTo>
                  <a:pt x="1856104" y="479425"/>
                </a:lnTo>
                <a:lnTo>
                  <a:pt x="1828289" y="472748"/>
                </a:lnTo>
                <a:close/>
              </a:path>
              <a:path w="1988820" h="584200">
                <a:moveTo>
                  <a:pt x="1841627" y="417195"/>
                </a:moveTo>
                <a:lnTo>
                  <a:pt x="1828289" y="472748"/>
                </a:lnTo>
                <a:lnTo>
                  <a:pt x="1856104" y="479425"/>
                </a:lnTo>
                <a:lnTo>
                  <a:pt x="1842770" y="534924"/>
                </a:lnTo>
                <a:lnTo>
                  <a:pt x="1981665" y="534924"/>
                </a:lnTo>
                <a:lnTo>
                  <a:pt x="1841627" y="417195"/>
                </a:lnTo>
                <a:close/>
              </a:path>
              <a:path w="1988820" h="584200">
                <a:moveTo>
                  <a:pt x="145471" y="68804"/>
                </a:moveTo>
                <a:lnTo>
                  <a:pt x="166624" y="103377"/>
                </a:lnTo>
                <a:lnTo>
                  <a:pt x="132161" y="124461"/>
                </a:lnTo>
                <a:lnTo>
                  <a:pt x="1814963" y="528251"/>
                </a:lnTo>
                <a:lnTo>
                  <a:pt x="1828289" y="472748"/>
                </a:lnTo>
                <a:lnTo>
                  <a:pt x="145471" y="68804"/>
                </a:lnTo>
                <a:close/>
              </a:path>
              <a:path w="1988820" h="584200">
                <a:moveTo>
                  <a:pt x="103378" y="0"/>
                </a:moveTo>
                <a:lnTo>
                  <a:pt x="0" y="63246"/>
                </a:lnTo>
                <a:lnTo>
                  <a:pt x="63245" y="166624"/>
                </a:lnTo>
                <a:lnTo>
                  <a:pt x="132161" y="124461"/>
                </a:lnTo>
                <a:lnTo>
                  <a:pt x="76581" y="111125"/>
                </a:lnTo>
                <a:lnTo>
                  <a:pt x="90043" y="55499"/>
                </a:lnTo>
                <a:lnTo>
                  <a:pt x="137331" y="55499"/>
                </a:lnTo>
                <a:lnTo>
                  <a:pt x="103378" y="0"/>
                </a:lnTo>
                <a:close/>
              </a:path>
              <a:path w="1988820" h="584200">
                <a:moveTo>
                  <a:pt x="90043" y="55499"/>
                </a:moveTo>
                <a:lnTo>
                  <a:pt x="76581" y="111125"/>
                </a:lnTo>
                <a:lnTo>
                  <a:pt x="132161" y="124461"/>
                </a:lnTo>
                <a:lnTo>
                  <a:pt x="166624" y="103377"/>
                </a:lnTo>
                <a:lnTo>
                  <a:pt x="145471" y="68804"/>
                </a:lnTo>
                <a:lnTo>
                  <a:pt x="90043" y="55499"/>
                </a:lnTo>
                <a:close/>
              </a:path>
              <a:path w="1988820" h="584200">
                <a:moveTo>
                  <a:pt x="137331" y="55499"/>
                </a:moveTo>
                <a:lnTo>
                  <a:pt x="90043" y="55499"/>
                </a:lnTo>
                <a:lnTo>
                  <a:pt x="145471" y="68804"/>
                </a:lnTo>
                <a:lnTo>
                  <a:pt x="137331" y="554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253098" y="26923"/>
            <a:ext cx="2700655" cy="2185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dirty="0" sz="2000" spc="-10" b="1" i="1">
                <a:solidFill>
                  <a:srgbClr val="FFCC00"/>
                </a:solidFill>
                <a:latin typeface="Arial"/>
                <a:cs typeface="Arial"/>
              </a:rPr>
              <a:t>Cành</a:t>
            </a:r>
            <a:r>
              <a:rPr dirty="0" sz="2000" spc="5" b="1" i="1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FFCC00"/>
                </a:solidFill>
                <a:latin typeface="Arial"/>
                <a:cs typeface="Arial"/>
              </a:rPr>
              <a:t>hoa</a:t>
            </a:r>
            <a:r>
              <a:rPr dirty="0" sz="2000" spc="-15" b="1" i="1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FFCC00"/>
                </a:solidFill>
                <a:latin typeface="Arial"/>
                <a:cs typeface="Arial"/>
              </a:rPr>
              <a:t>có</a:t>
            </a:r>
            <a:r>
              <a:rPr dirty="0" sz="2000" b="1" i="1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FFCC00"/>
                </a:solidFill>
                <a:latin typeface="Arial"/>
                <a:cs typeface="Arial"/>
              </a:rPr>
              <a:t>gai </a:t>
            </a:r>
            <a:r>
              <a:rPr dirty="0" sz="2000" b="1" i="1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FFCC00"/>
                </a:solidFill>
                <a:latin typeface="Arial"/>
                <a:cs typeface="Arial"/>
              </a:rPr>
              <a:t>nhọn,,có lá xếp </a:t>
            </a:r>
            <a:r>
              <a:rPr dirty="0" sz="2000" spc="-5" b="1" i="1">
                <a:solidFill>
                  <a:srgbClr val="FFCC00"/>
                </a:solidFill>
                <a:latin typeface="Arial"/>
                <a:cs typeface="Arial"/>
              </a:rPr>
              <a:t>xuong </a:t>
            </a:r>
            <a:r>
              <a:rPr dirty="0" sz="2000" spc="-545" b="1" i="1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FFCC00"/>
                </a:solidFill>
                <a:latin typeface="Arial"/>
                <a:cs typeface="Arial"/>
              </a:rPr>
              <a:t>quang,hoa hồng </a:t>
            </a:r>
            <a:r>
              <a:rPr dirty="0" sz="2000" spc="-10" b="1" i="1">
                <a:solidFill>
                  <a:srgbClr val="FFCC00"/>
                </a:solidFill>
                <a:latin typeface="Arial"/>
                <a:cs typeface="Arial"/>
              </a:rPr>
              <a:t>có </a:t>
            </a:r>
            <a:r>
              <a:rPr dirty="0" sz="2000" spc="-5" b="1" i="1">
                <a:solidFill>
                  <a:srgbClr val="FFCC00"/>
                </a:solidFill>
                <a:latin typeface="Arial"/>
                <a:cs typeface="Arial"/>
              </a:rPr>
              <a:t> mùi </a:t>
            </a:r>
            <a:r>
              <a:rPr dirty="0" sz="2000" b="1" i="1">
                <a:solidFill>
                  <a:srgbClr val="FFCC00"/>
                </a:solidFill>
                <a:latin typeface="Arial"/>
                <a:cs typeface="Arial"/>
              </a:rPr>
              <a:t>thơm, </a:t>
            </a:r>
            <a:r>
              <a:rPr dirty="0" sz="2000" spc="-5" b="1" i="1">
                <a:solidFill>
                  <a:srgbClr val="FFCC00"/>
                </a:solidFill>
                <a:latin typeface="Arial"/>
                <a:cs typeface="Arial"/>
              </a:rPr>
              <a:t>hoa </a:t>
            </a:r>
            <a:r>
              <a:rPr dirty="0" sz="2000" b="1" i="1">
                <a:solidFill>
                  <a:srgbClr val="FFCC00"/>
                </a:solidFill>
                <a:latin typeface="Arial"/>
                <a:cs typeface="Arial"/>
              </a:rPr>
              <a:t>hồng </a:t>
            </a:r>
            <a:r>
              <a:rPr dirty="0" sz="2000" spc="5" b="1" i="1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FFCC00"/>
                </a:solidFill>
                <a:latin typeface="Arial"/>
                <a:cs typeface="Arial"/>
              </a:rPr>
              <a:t>có</a:t>
            </a:r>
            <a:r>
              <a:rPr dirty="0" sz="2000" spc="-30" b="1" i="1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FFCC00"/>
                </a:solidFill>
                <a:latin typeface="Arial"/>
                <a:cs typeface="Arial"/>
              </a:rPr>
              <a:t>nhiều</a:t>
            </a:r>
            <a:r>
              <a:rPr dirty="0" sz="2000" spc="15" b="1" i="1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FFCC00"/>
                </a:solidFill>
                <a:latin typeface="Arial"/>
                <a:cs typeface="Arial"/>
              </a:rPr>
              <a:t>màu.</a:t>
            </a:r>
            <a:endParaRPr sz="2000">
              <a:latin typeface="Arial"/>
              <a:cs typeface="Arial"/>
            </a:endParaRPr>
          </a:p>
          <a:p>
            <a:pPr marL="598170">
              <a:lnSpc>
                <a:spcPct val="100000"/>
              </a:lnSpc>
              <a:spcBef>
                <a:spcPts val="1655"/>
              </a:spcBef>
            </a:pPr>
            <a:r>
              <a:rPr dirty="0" sz="2800" spc="-5" b="1" i="1">
                <a:solidFill>
                  <a:srgbClr val="FFCC00"/>
                </a:solidFill>
                <a:latin typeface="Arial"/>
                <a:cs typeface="Arial"/>
              </a:rPr>
              <a:t>Cành</a:t>
            </a:r>
            <a:r>
              <a:rPr dirty="0" sz="2800" spc="-60" b="1" i="1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 sz="2800" spc="-10" b="1" i="1">
                <a:solidFill>
                  <a:srgbClr val="FFCC00"/>
                </a:solidFill>
                <a:latin typeface="Arial"/>
                <a:cs typeface="Arial"/>
              </a:rPr>
              <a:t>hoa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19600" y="1818385"/>
            <a:ext cx="3067685" cy="2324100"/>
          </a:xfrm>
          <a:custGeom>
            <a:avLst/>
            <a:gdLst/>
            <a:ahLst/>
            <a:cxnLst/>
            <a:rect l="l" t="t" r="r" b="b"/>
            <a:pathLst>
              <a:path w="3067684" h="2324100">
                <a:moveTo>
                  <a:pt x="2370201" y="2268982"/>
                </a:moveTo>
                <a:lnTo>
                  <a:pt x="172618" y="1631035"/>
                </a:lnTo>
                <a:lnTo>
                  <a:pt x="174929" y="1623060"/>
                </a:lnTo>
                <a:lnTo>
                  <a:pt x="188595" y="1576070"/>
                </a:lnTo>
                <a:lnTo>
                  <a:pt x="0" y="1610614"/>
                </a:lnTo>
                <a:lnTo>
                  <a:pt x="140716" y="1740789"/>
                </a:lnTo>
                <a:lnTo>
                  <a:pt x="156667" y="1685886"/>
                </a:lnTo>
                <a:lnTo>
                  <a:pt x="2354199" y="2323846"/>
                </a:lnTo>
                <a:lnTo>
                  <a:pt x="2370201" y="2268982"/>
                </a:lnTo>
                <a:close/>
              </a:path>
              <a:path w="3067684" h="2324100">
                <a:moveTo>
                  <a:pt x="3067685" y="20701"/>
                </a:moveTo>
                <a:lnTo>
                  <a:pt x="3028315" y="0"/>
                </a:lnTo>
                <a:lnTo>
                  <a:pt x="2328468" y="1329855"/>
                </a:lnTo>
                <a:lnTo>
                  <a:pt x="2289048" y="1309116"/>
                </a:lnTo>
                <a:lnTo>
                  <a:pt x="2286000" y="1458214"/>
                </a:lnTo>
                <a:lnTo>
                  <a:pt x="2407158" y="1371219"/>
                </a:lnTo>
                <a:lnTo>
                  <a:pt x="2405215" y="1370203"/>
                </a:lnTo>
                <a:lnTo>
                  <a:pt x="2367737" y="1350505"/>
                </a:lnTo>
                <a:lnTo>
                  <a:pt x="3067685" y="2070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862953" y="3640779"/>
            <a:ext cx="2098675" cy="1342390"/>
          </a:xfrm>
          <a:prstGeom prst="rect">
            <a:avLst/>
          </a:prstGeom>
        </p:spPr>
        <p:txBody>
          <a:bodyPr wrap="square" lIns="0" tIns="1993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dirty="0" sz="2400" spc="-5" b="1" i="1">
                <a:solidFill>
                  <a:srgbClr val="FFFF00"/>
                </a:solidFill>
                <a:latin typeface="Arial"/>
                <a:cs typeface="Arial"/>
              </a:rPr>
              <a:t>Nhụy</a:t>
            </a:r>
            <a:r>
              <a:rPr dirty="0" sz="2400" spc="-6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FFFF00"/>
                </a:solidFill>
                <a:latin typeface="Arial"/>
                <a:cs typeface="Arial"/>
              </a:rPr>
              <a:t>hoa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2000" spc="-10" b="1" i="1">
                <a:solidFill>
                  <a:srgbClr val="FFFF00"/>
                </a:solidFill>
                <a:latin typeface="Arial"/>
                <a:cs typeface="Arial"/>
              </a:rPr>
              <a:t>Nằm</a:t>
            </a:r>
            <a:r>
              <a:rPr dirty="0" sz="2000" spc="-3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FFFF00"/>
                </a:solidFill>
                <a:latin typeface="Arial"/>
                <a:cs typeface="Arial"/>
              </a:rPr>
              <a:t>ở</a:t>
            </a:r>
            <a:r>
              <a:rPr dirty="0" sz="2000" spc="-4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FFFF00"/>
                </a:solidFill>
                <a:latin typeface="Arial"/>
                <a:cs typeface="Arial"/>
              </a:rPr>
              <a:t>giũa</a:t>
            </a:r>
            <a:r>
              <a:rPr dirty="0" sz="2000" spc="-1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FFFF00"/>
                </a:solidFill>
                <a:latin typeface="Arial"/>
                <a:cs typeface="Arial"/>
              </a:rPr>
              <a:t>bông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5" b="1" i="1">
                <a:solidFill>
                  <a:srgbClr val="FFFF00"/>
                </a:solidFill>
                <a:latin typeface="Arial"/>
                <a:cs typeface="Arial"/>
              </a:rPr>
              <a:t>hoa</a:t>
            </a:r>
            <a:r>
              <a:rPr dirty="0" sz="2000" spc="-5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FFFF00"/>
                </a:solidFill>
                <a:latin typeface="Arial"/>
                <a:cs typeface="Arial"/>
              </a:rPr>
              <a:t>có</a:t>
            </a:r>
            <a:r>
              <a:rPr dirty="0" sz="2000" spc="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FFFF00"/>
                </a:solidFill>
                <a:latin typeface="Arial"/>
                <a:cs typeface="Arial"/>
              </a:rPr>
              <a:t>màu</a:t>
            </a:r>
            <a:r>
              <a:rPr dirty="0" sz="2000" spc="-1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FFFF00"/>
                </a:solidFill>
                <a:latin typeface="Arial"/>
                <a:cs typeface="Arial"/>
              </a:rPr>
              <a:t>vàng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4258635"/>
            <a:ext cx="3580765" cy="2612390"/>
          </a:xfrm>
          <a:prstGeom prst="rect">
            <a:avLst/>
          </a:prstGeom>
        </p:spPr>
        <p:txBody>
          <a:bodyPr wrap="square" lIns="0" tIns="199390" rIns="0" bIns="0" rtlCol="0" vert="horz">
            <a:spAutoFit/>
          </a:bodyPr>
          <a:lstStyle/>
          <a:p>
            <a:pPr marL="842010">
              <a:lnSpc>
                <a:spcPct val="100000"/>
              </a:lnSpc>
              <a:spcBef>
                <a:spcPts val="1570"/>
              </a:spcBef>
            </a:pPr>
            <a:r>
              <a:rPr dirty="0" sz="2400" spc="-5" b="1" i="1">
                <a:solidFill>
                  <a:srgbClr val="FFFF00"/>
                </a:solidFill>
                <a:latin typeface="Arial"/>
                <a:cs typeface="Arial"/>
              </a:rPr>
              <a:t>Lá</a:t>
            </a:r>
            <a:r>
              <a:rPr dirty="0" sz="2400" spc="-8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spc="-5" b="1" i="1">
                <a:solidFill>
                  <a:srgbClr val="FFFF00"/>
                </a:solidFill>
                <a:latin typeface="Arial"/>
                <a:cs typeface="Arial"/>
              </a:rPr>
              <a:t>hoa</a:t>
            </a:r>
            <a:endParaRPr sz="2400">
              <a:latin typeface="Arial"/>
              <a:cs typeface="Arial"/>
            </a:endParaRPr>
          </a:p>
          <a:p>
            <a:pPr marL="12700" marR="1019175">
              <a:lnSpc>
                <a:spcPct val="100000"/>
              </a:lnSpc>
              <a:spcBef>
                <a:spcPts val="1220"/>
              </a:spcBef>
            </a:pPr>
            <a:r>
              <a:rPr dirty="0" sz="2000" spc="-5" b="1" i="1">
                <a:solidFill>
                  <a:srgbClr val="FFFF00"/>
                </a:solidFill>
                <a:latin typeface="Arial"/>
                <a:cs typeface="Arial"/>
              </a:rPr>
              <a:t>Lá</a:t>
            </a:r>
            <a:r>
              <a:rPr dirty="0" sz="2000" spc="-5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FFFF00"/>
                </a:solidFill>
                <a:latin typeface="Arial"/>
                <a:cs typeface="Arial"/>
              </a:rPr>
              <a:t>hoa</a:t>
            </a:r>
            <a:r>
              <a:rPr dirty="0" sz="2000" b="1" i="1">
                <a:solidFill>
                  <a:srgbClr val="FFFF00"/>
                </a:solidFill>
                <a:latin typeface="Arial"/>
                <a:cs typeface="Arial"/>
              </a:rPr>
              <a:t> hồng</a:t>
            </a:r>
            <a:r>
              <a:rPr dirty="0" sz="2000" spc="-1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FFFF00"/>
                </a:solidFill>
                <a:latin typeface="Arial"/>
                <a:cs typeface="Arial"/>
              </a:rPr>
              <a:t>tròn</a:t>
            </a:r>
            <a:r>
              <a:rPr dirty="0" sz="2000" spc="-1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FFFF00"/>
                </a:solidFill>
                <a:latin typeface="Arial"/>
                <a:cs typeface="Arial"/>
              </a:rPr>
              <a:t>hơi </a:t>
            </a:r>
            <a:r>
              <a:rPr dirty="0" sz="2000" spc="-54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FFFF00"/>
                </a:solidFill>
                <a:latin typeface="Arial"/>
                <a:cs typeface="Arial"/>
              </a:rPr>
              <a:t>thuôn, </a:t>
            </a:r>
            <a:r>
              <a:rPr dirty="0" sz="2000" spc="-5" b="1" i="1">
                <a:solidFill>
                  <a:srgbClr val="FFFF00"/>
                </a:solidFill>
                <a:latin typeface="Arial"/>
                <a:cs typeface="Arial"/>
              </a:rPr>
              <a:t>xung quanh </a:t>
            </a:r>
            <a:r>
              <a:rPr dirty="0" sz="200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FFFF00"/>
                </a:solidFill>
                <a:latin typeface="Arial"/>
                <a:cs typeface="Arial"/>
              </a:rPr>
              <a:t>có</a:t>
            </a:r>
            <a:r>
              <a:rPr dirty="0" sz="2000" spc="-3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FFFF00"/>
                </a:solidFill>
                <a:latin typeface="Arial"/>
                <a:cs typeface="Arial"/>
              </a:rPr>
              <a:t>răng</a:t>
            </a:r>
            <a:r>
              <a:rPr dirty="0" sz="2000" spc="1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FFFF00"/>
                </a:solidFill>
                <a:latin typeface="Arial"/>
                <a:cs typeface="Arial"/>
              </a:rPr>
              <a:t>cưa,</a:t>
            </a:r>
            <a:r>
              <a:rPr dirty="0" sz="2000" spc="1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FFFF00"/>
                </a:solidFill>
                <a:latin typeface="Arial"/>
                <a:cs typeface="Arial"/>
              </a:rPr>
              <a:t>lá</a:t>
            </a:r>
            <a:r>
              <a:rPr dirty="0" sz="2000" spc="-20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FFFF00"/>
                </a:solidFill>
                <a:latin typeface="Arial"/>
                <a:cs typeface="Arial"/>
              </a:rPr>
              <a:t>có </a:t>
            </a:r>
            <a:r>
              <a:rPr dirty="0" sz="2000" spc="-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FFFF00"/>
                </a:solidFill>
                <a:latin typeface="Arial"/>
                <a:cs typeface="Arial"/>
              </a:rPr>
              <a:t>màu</a:t>
            </a:r>
            <a:r>
              <a:rPr dirty="0" sz="2000" spc="-25" b="1" i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FFFF00"/>
                </a:solidFill>
                <a:latin typeface="Arial"/>
                <a:cs typeface="Arial"/>
              </a:rPr>
              <a:t>xanh.</a:t>
            </a:r>
            <a:endParaRPr sz="2000">
              <a:latin typeface="Arial"/>
              <a:cs typeface="Arial"/>
            </a:endParaRPr>
          </a:p>
          <a:p>
            <a:pPr marL="927100">
              <a:lnSpc>
                <a:spcPts val="5195"/>
              </a:lnSpc>
            </a:pPr>
            <a:r>
              <a:rPr dirty="0" sz="4800" spc="-5">
                <a:solidFill>
                  <a:srgbClr val="FFFF00"/>
                </a:solidFill>
                <a:latin typeface="Arial"/>
                <a:cs typeface="Arial"/>
              </a:rPr>
              <a:t>Hoa</a:t>
            </a:r>
            <a:r>
              <a:rPr dirty="0" sz="4800" spc="-8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4800" spc="-10">
                <a:solidFill>
                  <a:srgbClr val="FFFF00"/>
                </a:solidFill>
                <a:latin typeface="Arial"/>
                <a:cs typeface="Arial"/>
              </a:rPr>
              <a:t>hồng</a:t>
            </a:r>
            <a:endParaRPr sz="4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6553198"/>
            <a:ext cx="304800" cy="3047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0" y="3200400"/>
            <a:ext cx="3009900" cy="36575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0" y="0"/>
            <a:ext cx="3124200" cy="31242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3268979" cy="6858000"/>
            <a:chOff x="0" y="0"/>
            <a:chExt cx="3268979" cy="68580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00400"/>
              <a:ext cx="3200400" cy="36575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268726" cy="32004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248400" y="0"/>
            <a:ext cx="2895600" cy="6858000"/>
            <a:chOff x="6248400" y="0"/>
            <a:chExt cx="2895600" cy="685800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4600" y="0"/>
              <a:ext cx="2819399" cy="3124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8400" y="3124200"/>
              <a:ext cx="2895599" cy="37337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04965" y="5512714"/>
            <a:ext cx="268160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solidFill>
                  <a:srgbClr val="001F5F"/>
                </a:solidFill>
                <a:latin typeface="Times New Roman"/>
                <a:cs typeface="Times New Roman"/>
              </a:rPr>
              <a:t>Cánh</a:t>
            </a:r>
            <a:r>
              <a:rPr dirty="0" sz="2400" spc="-7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Times New Roman"/>
                <a:cs typeface="Times New Roman"/>
              </a:rPr>
              <a:t>hoa:</a:t>
            </a:r>
            <a:r>
              <a:rPr dirty="0" sz="2400" spc="-3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Times New Roman"/>
                <a:cs typeface="Times New Roman"/>
              </a:rPr>
              <a:t>Cánh</a:t>
            </a:r>
            <a:r>
              <a:rPr dirty="0" sz="2400" spc="-4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Times New Roman"/>
                <a:cs typeface="Times New Roman"/>
              </a:rPr>
              <a:t>dài,</a:t>
            </a:r>
            <a:endParaRPr sz="24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</a:pPr>
            <a:r>
              <a:rPr dirty="0" sz="2400" spc="5" b="1" i="1">
                <a:solidFill>
                  <a:srgbClr val="001F5F"/>
                </a:solidFill>
                <a:latin typeface="Times New Roman"/>
                <a:cs typeface="Times New Roman"/>
              </a:rPr>
              <a:t>màu</a:t>
            </a:r>
            <a:r>
              <a:rPr dirty="0" sz="2400" spc="-100" b="1" i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b="1" i="1">
                <a:solidFill>
                  <a:srgbClr val="001F5F"/>
                </a:solidFill>
                <a:latin typeface="Times New Roman"/>
                <a:cs typeface="Times New Roman"/>
              </a:rPr>
              <a:t>trắng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1400" y="4467478"/>
            <a:ext cx="2449830" cy="1579245"/>
          </a:xfrm>
          <a:custGeom>
            <a:avLst/>
            <a:gdLst/>
            <a:ahLst/>
            <a:cxnLst/>
            <a:rect l="l" t="t" r="r" b="b"/>
            <a:pathLst>
              <a:path w="2449829" h="1579245">
                <a:moveTo>
                  <a:pt x="1222756" y="56642"/>
                </a:moveTo>
                <a:lnTo>
                  <a:pt x="1215644" y="0"/>
                </a:lnTo>
                <a:lnTo>
                  <a:pt x="166573" y="131076"/>
                </a:lnTo>
                <a:lnTo>
                  <a:pt x="159512" y="74422"/>
                </a:lnTo>
                <a:lnTo>
                  <a:pt x="0" y="180721"/>
                </a:lnTo>
                <a:lnTo>
                  <a:pt x="180721" y="244475"/>
                </a:lnTo>
                <a:lnTo>
                  <a:pt x="174091" y="191389"/>
                </a:lnTo>
                <a:lnTo>
                  <a:pt x="173647" y="187845"/>
                </a:lnTo>
                <a:lnTo>
                  <a:pt x="1222756" y="56642"/>
                </a:lnTo>
                <a:close/>
              </a:path>
              <a:path w="2449829" h="1579245">
                <a:moveTo>
                  <a:pt x="2449449" y="1525981"/>
                </a:moveTo>
                <a:lnTo>
                  <a:pt x="1159687" y="982903"/>
                </a:lnTo>
                <a:lnTo>
                  <a:pt x="1164361" y="971804"/>
                </a:lnTo>
                <a:lnTo>
                  <a:pt x="1181862" y="930275"/>
                </a:lnTo>
                <a:lnTo>
                  <a:pt x="990600" y="942721"/>
                </a:lnTo>
                <a:lnTo>
                  <a:pt x="1115314" y="1088263"/>
                </a:lnTo>
                <a:lnTo>
                  <a:pt x="1137500" y="1035570"/>
                </a:lnTo>
                <a:lnTo>
                  <a:pt x="2427351" y="1578660"/>
                </a:lnTo>
                <a:lnTo>
                  <a:pt x="2449449" y="152598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39" y="4216730"/>
            <a:ext cx="279844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 i="1">
                <a:solidFill>
                  <a:srgbClr val="FF0000"/>
                </a:solidFill>
                <a:latin typeface="Times New Roman"/>
                <a:cs typeface="Times New Roman"/>
              </a:rPr>
              <a:t>Nhị</a:t>
            </a:r>
            <a:r>
              <a:rPr dirty="0" sz="2400" spc="-4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b="1" i="1">
                <a:solidFill>
                  <a:srgbClr val="FF0000"/>
                </a:solidFill>
                <a:latin typeface="Times New Roman"/>
                <a:cs typeface="Times New Roman"/>
              </a:rPr>
              <a:t>hoa:</a:t>
            </a:r>
            <a:r>
              <a:rPr dirty="0" sz="2400" spc="-3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b="1" i="1">
                <a:solidFill>
                  <a:srgbClr val="FF0000"/>
                </a:solidFill>
                <a:latin typeface="Times New Roman"/>
                <a:cs typeface="Times New Roman"/>
              </a:rPr>
              <a:t>Ở</a:t>
            </a:r>
            <a:r>
              <a:rPr dirty="0" sz="2400" spc="-2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b="1" i="1">
                <a:solidFill>
                  <a:srgbClr val="FF0000"/>
                </a:solidFill>
                <a:latin typeface="Times New Roman"/>
                <a:cs typeface="Times New Roman"/>
              </a:rPr>
              <a:t>giữa</a:t>
            </a:r>
            <a:r>
              <a:rPr dirty="0" sz="2400" spc="-2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b="1" i="1">
                <a:solidFill>
                  <a:srgbClr val="FF0000"/>
                </a:solidFill>
                <a:latin typeface="Times New Roman"/>
                <a:cs typeface="Times New Roman"/>
              </a:rPr>
              <a:t>bông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 i="1">
                <a:solidFill>
                  <a:srgbClr val="FF0000"/>
                </a:solidFill>
                <a:latin typeface="Times New Roman"/>
                <a:cs typeface="Times New Roman"/>
              </a:rPr>
              <a:t>hoa</a:t>
            </a:r>
            <a:r>
              <a:rPr dirty="0" sz="2400" spc="-4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 i="1"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dirty="0" sz="2400" spc="-1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5" b="1" i="1">
                <a:solidFill>
                  <a:srgbClr val="FF0000"/>
                </a:solidFill>
                <a:latin typeface="Times New Roman"/>
                <a:cs typeface="Times New Roman"/>
              </a:rPr>
              <a:t>màu</a:t>
            </a:r>
            <a:r>
              <a:rPr dirty="0" sz="2400" spc="-6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 i="1">
                <a:solidFill>
                  <a:srgbClr val="FF0000"/>
                </a:solidFill>
                <a:latin typeface="Times New Roman"/>
                <a:cs typeface="Times New Roman"/>
              </a:rPr>
              <a:t>vàng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9600" y="2108326"/>
            <a:ext cx="4966335" cy="4749800"/>
            <a:chOff x="609600" y="2108326"/>
            <a:chExt cx="4966335" cy="4749800"/>
          </a:xfrm>
        </p:grpSpPr>
        <p:sp>
          <p:nvSpPr>
            <p:cNvPr id="7" name="object 7"/>
            <p:cNvSpPr/>
            <p:nvPr/>
          </p:nvSpPr>
          <p:spPr>
            <a:xfrm>
              <a:off x="1366012" y="2108326"/>
              <a:ext cx="4210050" cy="2110740"/>
            </a:xfrm>
            <a:custGeom>
              <a:avLst/>
              <a:gdLst/>
              <a:ahLst/>
              <a:cxnLst/>
              <a:rect l="l" t="t" r="r" b="b"/>
              <a:pathLst>
                <a:path w="4210050" h="2110740">
                  <a:moveTo>
                    <a:pt x="2672588" y="1549273"/>
                  </a:moveTo>
                  <a:lnTo>
                    <a:pt x="2487676" y="1498854"/>
                  </a:lnTo>
                  <a:lnTo>
                    <a:pt x="2498877" y="1554886"/>
                  </a:lnTo>
                  <a:lnTo>
                    <a:pt x="0" y="2054606"/>
                  </a:lnTo>
                  <a:lnTo>
                    <a:pt x="11176" y="2110740"/>
                  </a:lnTo>
                  <a:lnTo>
                    <a:pt x="2510091" y="1610880"/>
                  </a:lnTo>
                  <a:lnTo>
                    <a:pt x="2521331" y="1667002"/>
                  </a:lnTo>
                  <a:lnTo>
                    <a:pt x="2672588" y="1549273"/>
                  </a:lnTo>
                  <a:close/>
                </a:path>
                <a:path w="4210050" h="2110740">
                  <a:moveTo>
                    <a:pt x="4209923" y="50546"/>
                  </a:moveTo>
                  <a:lnTo>
                    <a:pt x="4183253" y="0"/>
                  </a:lnTo>
                  <a:lnTo>
                    <a:pt x="2887180" y="682180"/>
                  </a:lnTo>
                  <a:lnTo>
                    <a:pt x="2860548" y="631571"/>
                  </a:lnTo>
                  <a:lnTo>
                    <a:pt x="2748788" y="787273"/>
                  </a:lnTo>
                  <a:lnTo>
                    <a:pt x="2940431" y="783336"/>
                  </a:lnTo>
                  <a:lnTo>
                    <a:pt x="2920771" y="745998"/>
                  </a:lnTo>
                  <a:lnTo>
                    <a:pt x="2913761" y="732701"/>
                  </a:lnTo>
                  <a:lnTo>
                    <a:pt x="4209923" y="50546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6553198"/>
              <a:ext cx="304800" cy="3047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448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0"/>
            <a:ext cx="4343400" cy="3429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600" y="3886200"/>
            <a:ext cx="4343400" cy="29717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" y="3970401"/>
            <a:ext cx="4419600" cy="28875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Slide 1</dc:title>
  <dcterms:created xsi:type="dcterms:W3CDTF">2021-04-11T20:23:52Z</dcterms:created>
  <dcterms:modified xsi:type="dcterms:W3CDTF">2021-04-11T20:23:52Z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