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0" r:id="rId2"/>
    <p:sldId id="256" r:id="rId3"/>
    <p:sldId id="269" r:id="rId4"/>
    <p:sldId id="265" r:id="rId5"/>
    <p:sldId id="266" r:id="rId6"/>
    <p:sldId id="261" r:id="rId7"/>
    <p:sldId id="259" r:id="rId8"/>
    <p:sldId id="263" r:id="rId9"/>
    <p:sldId id="264" r:id="rId10"/>
    <p:sldId id="262" r:id="rId11"/>
    <p:sldId id="270" r:id="rId12"/>
    <p:sldId id="271" r:id="rId13"/>
    <p:sldId id="268" r:id="rId14"/>
    <p:sldId id="272" r:id="rId15"/>
    <p:sldId id="274" r:id="rId16"/>
    <p:sldId id="273" r:id="rId17"/>
    <p:sldId id="267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1F33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-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D7A68-A930-458A-9AC1-136B7B344CEC}" type="datetimeFigureOut">
              <a:rPr lang="en-US" smtClean="0"/>
              <a:pPr/>
              <a:t>4/19/2021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368EE-C25B-40B1-BC94-73F2F732B3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D7A68-A930-458A-9AC1-136B7B344CEC}" type="datetimeFigureOut">
              <a:rPr lang="en-US" smtClean="0"/>
              <a:pPr/>
              <a:t>4/19/2021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368EE-C25B-40B1-BC94-73F2F732B3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D7A68-A930-458A-9AC1-136B7B344CEC}" type="datetimeFigureOut">
              <a:rPr lang="en-US" smtClean="0"/>
              <a:pPr/>
              <a:t>4/19/2021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368EE-C25B-40B1-BC94-73F2F732B3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D7A68-A930-458A-9AC1-136B7B344CEC}" type="datetimeFigureOut">
              <a:rPr lang="en-US" smtClean="0"/>
              <a:pPr/>
              <a:t>4/19/2021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368EE-C25B-40B1-BC94-73F2F732B3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D7A68-A930-458A-9AC1-136B7B344CEC}" type="datetimeFigureOut">
              <a:rPr lang="en-US" smtClean="0"/>
              <a:pPr/>
              <a:t>4/19/2021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368EE-C25B-40B1-BC94-73F2F732B3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D7A68-A930-458A-9AC1-136B7B344CEC}" type="datetimeFigureOut">
              <a:rPr lang="en-US" smtClean="0"/>
              <a:pPr/>
              <a:t>4/19/2021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368EE-C25B-40B1-BC94-73F2F732B3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D7A68-A930-458A-9AC1-136B7B344CEC}" type="datetimeFigureOut">
              <a:rPr lang="en-US" smtClean="0"/>
              <a:pPr/>
              <a:t>4/19/2021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368EE-C25B-40B1-BC94-73F2F732B3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D7A68-A930-458A-9AC1-136B7B344CEC}" type="datetimeFigureOut">
              <a:rPr lang="en-US" smtClean="0"/>
              <a:pPr/>
              <a:t>4/19/2021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368EE-C25B-40B1-BC94-73F2F732B3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D7A68-A930-458A-9AC1-136B7B344CEC}" type="datetimeFigureOut">
              <a:rPr lang="en-US" smtClean="0"/>
              <a:pPr/>
              <a:t>4/19/2021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368EE-C25B-40B1-BC94-73F2F732B3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D7A68-A930-458A-9AC1-136B7B344CEC}" type="datetimeFigureOut">
              <a:rPr lang="en-US" smtClean="0"/>
              <a:pPr/>
              <a:t>4/19/2021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368EE-C25B-40B1-BC94-73F2F732B3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D7A68-A930-458A-9AC1-136B7B344CEC}" type="datetimeFigureOut">
              <a:rPr lang="en-US" smtClean="0"/>
              <a:pPr/>
              <a:t>4/19/2021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368EE-C25B-40B1-BC94-73F2F732B3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BD7A68-A930-458A-9AC1-136B7B344CEC}" type="datetimeFigureOut">
              <a:rPr lang="en-US" smtClean="0"/>
              <a:pPr/>
              <a:t>4/19/2021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7368EE-C25B-40B1-BC94-73F2F732B32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C&#193;C%20LO&#7840;I%20GI&#193;O%20&#193;N\GA%20T&#7888;T%20CH&#7910;%20&#272;&#7872;%20GT%202019\Em-Tap-Lai-O-To-Nguyen-Nhat-Minh.mp3" TargetMode="Externa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C&#193;C%20LO&#7840;I%20GI&#193;O%20&#193;N\GA%20T&#7888;T%20CH&#7910;%20&#272;&#7872;%20GT%202019\V.A%20&#8211;%20M&#7901;i%20L&#234;n%20T&#224;u%20L&#7917;a%20Nh&#7841;c.mp3" TargetMode="Externa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C&#193;C%20LO&#7840;I%20GI&#193;O%20&#193;N\GA%20T&#7888;T%20CH&#7910;%20&#272;&#7872;%20GT%202019\V.A%20&#8211;%20&#272;&#432;&#7901;ng%20Em%20&#272;i.mp3" TargetMode="Externa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HÃ¬nh áº£nh cÃ³ liÃªn qu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914400" y="228600"/>
            <a:ext cx="769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600" y="762000"/>
            <a:ext cx="8153400" cy="646331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TRƯỜNG MN GIA THƯỢNG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990600" y="1600200"/>
            <a:ext cx="7086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itchFamily="18" charset="0"/>
              </a:rPr>
              <a:t>Hoạt</a:t>
            </a:r>
            <a:r>
              <a:rPr lang="en-US" sz="32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itchFamily="18" charset="0"/>
              </a:rPr>
              <a:t>động</a:t>
            </a:r>
            <a:r>
              <a:rPr lang="en-US" sz="32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itchFamily="18" charset="0"/>
              </a:rPr>
              <a:t>nhận</a:t>
            </a:r>
            <a:r>
              <a:rPr lang="en-US" sz="32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itchFamily="18" charset="0"/>
              </a:rPr>
              <a:t>thức</a:t>
            </a:r>
            <a:r>
              <a:rPr lang="en-US" sz="3200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838200" y="2209800"/>
            <a:ext cx="7467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 err="1">
                <a:solidFill>
                  <a:srgbClr val="0033CC"/>
                </a:solidFill>
                <a:latin typeface="Times New Roman" pitchFamily="18" charset="0"/>
              </a:rPr>
              <a:t>Chủ</a:t>
            </a:r>
            <a:r>
              <a:rPr lang="en-US" sz="3200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33CC"/>
                </a:solidFill>
                <a:latin typeface="Times New Roman" pitchFamily="18" charset="0"/>
              </a:rPr>
              <a:t>đề</a:t>
            </a:r>
            <a:r>
              <a:rPr lang="en-US" sz="3200" dirty="0">
                <a:solidFill>
                  <a:srgbClr val="0033CC"/>
                </a:solidFill>
              </a:rPr>
              <a:t>: </a:t>
            </a:r>
            <a:r>
              <a:rPr lang="en-US" sz="3200" b="1" dirty="0" err="1">
                <a:solidFill>
                  <a:srgbClr val="0033CC"/>
                </a:solidFill>
                <a:latin typeface="Times New Roman" pitchFamily="18" charset="0"/>
              </a:rPr>
              <a:t>Giao</a:t>
            </a:r>
            <a:r>
              <a:rPr lang="en-US" sz="32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itchFamily="18" charset="0"/>
              </a:rPr>
              <a:t>thông</a:t>
            </a:r>
            <a:endParaRPr lang="en-US" sz="3200" dirty="0">
              <a:solidFill>
                <a:srgbClr val="0033CC"/>
              </a:solidFill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457200" y="3352800"/>
            <a:ext cx="8077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err="1">
                <a:solidFill>
                  <a:srgbClr val="0033CC"/>
                </a:solidFill>
                <a:latin typeface="Times New Roman" pitchFamily="18" charset="0"/>
              </a:rPr>
              <a:t>Đề</a:t>
            </a:r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itchFamily="18" charset="0"/>
              </a:rPr>
              <a:t>tài</a:t>
            </a:r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</a:rPr>
              <a:t>:</a:t>
            </a:r>
            <a:r>
              <a:rPr lang="en-US" sz="2000" b="1" dirty="0">
                <a:solidFill>
                  <a:srgbClr val="0033CC"/>
                </a:solidFill>
                <a:latin typeface="Times New Roman" pitchFamily="18" charset="0"/>
              </a:rPr>
              <a:t> 	</a:t>
            </a:r>
            <a:r>
              <a:rPr lang="en-US" sz="2000" b="1" i="1" dirty="0">
                <a:solidFill>
                  <a:srgbClr val="0033CC"/>
                </a:solidFill>
                <a:latin typeface="Times New Roman" pitchFamily="18" charset="0"/>
              </a:rPr>
              <a:t>LÀM QUEN VỚI TOÁN</a:t>
            </a:r>
            <a:endParaRPr lang="en-US" sz="3200" b="1" dirty="0">
              <a:solidFill>
                <a:srgbClr val="0033CC"/>
              </a:solidFill>
              <a:latin typeface="Times New Roman" pitchFamily="18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1371600" y="4740964"/>
            <a:ext cx="6248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G.V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thực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hiện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 :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990600" y="2819400"/>
            <a:ext cx="7467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 err="1">
                <a:solidFill>
                  <a:srgbClr val="0033CC"/>
                </a:solidFill>
                <a:latin typeface="Times New Roman" pitchFamily="18" charset="0"/>
              </a:rPr>
              <a:t>Chủ</a:t>
            </a:r>
            <a:r>
              <a:rPr lang="en-US" sz="3200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33CC"/>
                </a:solidFill>
                <a:latin typeface="Times New Roman" pitchFamily="18" charset="0"/>
              </a:rPr>
              <a:t>đề</a:t>
            </a:r>
            <a:r>
              <a:rPr lang="en-US" sz="3200" dirty="0">
                <a:solidFill>
                  <a:srgbClr val="0033CC"/>
                </a:solidFill>
              </a:rPr>
              <a:t> </a:t>
            </a:r>
            <a:r>
              <a:rPr lang="en-US" sz="3200" dirty="0" err="1">
                <a:solidFill>
                  <a:srgbClr val="0033CC"/>
                </a:solidFill>
                <a:latin typeface="Times New Roman" pitchFamily="18" charset="0"/>
              </a:rPr>
              <a:t>nhánh</a:t>
            </a:r>
            <a:r>
              <a:rPr lang="en-US" sz="3200" dirty="0">
                <a:solidFill>
                  <a:srgbClr val="0033CC"/>
                </a:solidFill>
              </a:rPr>
              <a:t>: </a:t>
            </a:r>
            <a:r>
              <a:rPr lang="en-US" sz="3200" b="1" dirty="0">
                <a:solidFill>
                  <a:srgbClr val="0033CC"/>
                </a:solidFill>
                <a:latin typeface="Times New Roman" pitchFamily="18" charset="0"/>
              </a:rPr>
              <a:t>Con </a:t>
            </a:r>
            <a:r>
              <a:rPr lang="en-US" sz="3200" b="1" dirty="0" err="1">
                <a:solidFill>
                  <a:srgbClr val="0033CC"/>
                </a:solidFill>
                <a:latin typeface="Times New Roman" pitchFamily="18" charset="0"/>
              </a:rPr>
              <a:t>đường</a:t>
            </a:r>
            <a:r>
              <a:rPr lang="en-US" sz="32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itchFamily="18" charset="0"/>
              </a:rPr>
              <a:t>đến</a:t>
            </a:r>
            <a:r>
              <a:rPr lang="en-US" sz="32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itchFamily="18" charset="0"/>
              </a:rPr>
              <a:t>trường</a:t>
            </a:r>
            <a:endParaRPr lang="en-US" sz="3200" dirty="0">
              <a:solidFill>
                <a:srgbClr val="0033CC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05000" y="3886200"/>
            <a:ext cx="548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err="1">
                <a:solidFill>
                  <a:srgbClr val="0033CC"/>
                </a:solidFill>
                <a:latin typeface="Times New Roman" pitchFamily="18" charset="0"/>
              </a:rPr>
              <a:t>Nhận</a:t>
            </a:r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itchFamily="18" charset="0"/>
              </a:rPr>
              <a:t>biết</a:t>
            </a:r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itchFamily="18" charset="0"/>
              </a:rPr>
              <a:t>hình</a:t>
            </a:r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itchFamily="18" charset="0"/>
              </a:rPr>
              <a:t>chữ</a:t>
            </a:r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itchFamily="18" charset="0"/>
              </a:rPr>
              <a:t>nhật-hình</a:t>
            </a:r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itchFamily="18" charset="0"/>
              </a:rPr>
              <a:t>tròn</a:t>
            </a:r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áº¿t quáº£ hÃ¬nh áº£nh cho hÃ¬nh áº£nh dong powerpoint dá» thÆ°Æ¡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9375" y="0"/>
            <a:ext cx="9223375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362200" y="990600"/>
            <a:ext cx="4343400" cy="2362200"/>
          </a:xfrm>
          <a:prstGeom prst="rect">
            <a:avLst/>
          </a:prstGeom>
          <a:solidFill>
            <a:srgbClr val="ED1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895600" y="3733800"/>
            <a:ext cx="3200400" cy="3124200"/>
          </a:xfrm>
          <a:prstGeom prst="ellipse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657600" y="22860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So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sánh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6 -3.72803E-6 L 0.07118 0.02036 C 0.08524 0.02498 0.10625 0.02776 0.12812 0.02776 C 0.15312 0.02776 0.17309 0.02498 0.18715 0.02036 L 0.25416 -3.72803E-6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7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 -3.72803E-6 L 0.18386 0.02845 C 0.17014 0.03493 0.14931 0.03886 0.12795 0.03886 C 0.1033 0.03886 0.08368 0.03493 0.06997 0.02845 L 0.00417 -3.72803E-6 " pathEditMode="relative" rAng="0" ptsTypes="FffFF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" y="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417 2.77521E-8 L -0.00417 2.77521E-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35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63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417 2.77521E-8 L -0.00417 2.77521E-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 animBg="1"/>
      <p:bldP spid="7" grpId="1" animBg="1"/>
      <p:bldP spid="7" grpId="2" animBg="1"/>
      <p:bldP spid="7" grpId="3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Ã¬nh áº£nh cÃ³ liÃªn qua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6200"/>
            <a:ext cx="9144000" cy="6781800"/>
          </a:xfrm>
          <a:prstGeom prst="rect">
            <a:avLst/>
          </a:prstGeom>
          <a:noFill/>
        </p:spPr>
      </p:pic>
      <p:pic>
        <p:nvPicPr>
          <p:cNvPr id="5" name="Em-Tap-Lai-O-To-Nguyen-Nhat-Minh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3528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987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Ã¬nh áº£nh cÃ³ liÃªn qu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24000" y="381000"/>
            <a:ext cx="6477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8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80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8000" b="1" dirty="0">
                <a:latin typeface="Times New Roman" pitchFamily="18" charset="0"/>
                <a:cs typeface="Times New Roman" pitchFamily="18" charset="0"/>
              </a:rPr>
              <a:t>Ai </a:t>
            </a:r>
            <a:r>
              <a:rPr lang="en-US" sz="8000" b="1" dirty="0" err="1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8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dirty="0" err="1"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8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dirty="0" err="1">
                <a:latin typeface="Times New Roman" pitchFamily="18" charset="0"/>
                <a:cs typeface="Times New Roman" pitchFamily="18" charset="0"/>
              </a:rPr>
              <a:t>hơn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400"/>
                            </p:stCondLst>
                            <p:childTnLst>
                              <p:par>
                                <p:cTn id="12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800"/>
                            </p:stCondLst>
                            <p:childTnLst>
                              <p:par>
                                <p:cTn id="19" presetID="20" presetClass="emph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20" dur="50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50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50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5" grpId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43000" y="1447800"/>
            <a:ext cx="2971800" cy="1676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 rot="5400000">
            <a:off x="6362700" y="3619500"/>
            <a:ext cx="2286000" cy="1295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620000" y="609600"/>
            <a:ext cx="990600" cy="9906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Triangle 7"/>
          <p:cNvSpPr/>
          <p:nvPr/>
        </p:nvSpPr>
        <p:spPr>
          <a:xfrm>
            <a:off x="5867400" y="304800"/>
            <a:ext cx="685800" cy="914400"/>
          </a:xfrm>
          <a:prstGeom prst="rt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828800" y="228600"/>
            <a:ext cx="1143000" cy="10668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648200" y="304800"/>
            <a:ext cx="914400" cy="914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Triangle 12"/>
          <p:cNvSpPr/>
          <p:nvPr/>
        </p:nvSpPr>
        <p:spPr>
          <a:xfrm>
            <a:off x="6934200" y="381000"/>
            <a:ext cx="685800" cy="914400"/>
          </a:xfrm>
          <a:prstGeom prst="rt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276600" y="228600"/>
            <a:ext cx="1219200" cy="10668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33400" y="3581400"/>
            <a:ext cx="4343400" cy="22098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Triangle 15"/>
          <p:cNvSpPr/>
          <p:nvPr/>
        </p:nvSpPr>
        <p:spPr>
          <a:xfrm>
            <a:off x="4114800" y="3561301"/>
            <a:ext cx="838200" cy="914400"/>
          </a:xfrm>
          <a:prstGeom prst="rt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5400000">
            <a:off x="2133600" y="4267200"/>
            <a:ext cx="2209800" cy="838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10800000">
            <a:off x="4114800" y="3566691"/>
            <a:ext cx="762001" cy="914400"/>
          </a:xfrm>
          <a:prstGeom prst="rt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609600" y="3733800"/>
            <a:ext cx="914400" cy="914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752600" y="3733800"/>
            <a:ext cx="914400" cy="914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3657600" y="5410200"/>
            <a:ext cx="1143000" cy="10668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838200" y="5334000"/>
            <a:ext cx="1143000" cy="10668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1676400" y="0"/>
            <a:ext cx="5486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Ai </a:t>
            </a:r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khéo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hơn</a:t>
            </a:r>
            <a:endParaRPr lang="en-US" sz="6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417 -4.95837E-6 L -0.05417 -0.33302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09991E-6 L 0.00417 0.21646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1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49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8.41813E-7 L 0.07917 0.12211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" y="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9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67438E-6 L 0.10416 0.11101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67438E-6 L 0.20834 0.26642 " pathEditMode="relative" rAng="0" ptsTypes="AA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1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49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67438E-6 L 0.22083 0.33302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49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1.67438E-6 L 0.275 0.34412 " pathEditMode="relative" rAng="0" ptsTypes="AA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" y="1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0"/>
                            </p:stCondLst>
                            <p:childTnLst>
                              <p:par>
                                <p:cTn id="54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AutoShape 4" descr="Káº¿t quáº£ hÃ¬nh áº£nh cho hÃ¬nh Äá»ng bÃ© Ä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54" name="AutoShape 6" descr="Káº¿t quáº£ hÃ¬nh áº£nh cho hÃ¬nh Äá»ng bÃ© Ä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2" descr="Káº¿t quáº£ hÃ¬nh áº£nh cho hÃ¬nh áº£nh dong powerpoint dá» thÆ°Æ¡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9375" y="0"/>
            <a:ext cx="9223375" cy="6858000"/>
          </a:xfrm>
          <a:prstGeom prst="rect">
            <a:avLst/>
          </a:prstGeom>
          <a:noFill/>
        </p:spPr>
      </p:pic>
      <p:pic>
        <p:nvPicPr>
          <p:cNvPr id="11" name="Picture 8" descr="Káº¿t quáº£ hÃ¬nh áº£nh cho hÃ¬nh Äá»ng bÃ© Ä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990600"/>
            <a:ext cx="4267200" cy="48768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2590800" y="685800"/>
            <a:ext cx="617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chọn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Ã¬nh áº£nh cÃ³ liÃªn qua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V.A – Mời Lên Tàu Lửa Nhạc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57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0370" y="1600200"/>
            <a:ext cx="8565743" cy="295465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ED1F3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Chào</a:t>
            </a:r>
            <a:r>
              <a:rPr lang="en-US" sz="66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ED1F3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6600" b="1" cap="none" spc="0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ED1F3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tạm</a:t>
            </a:r>
            <a:r>
              <a:rPr lang="en-US" sz="66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ED1F3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6600" b="1" cap="none" spc="0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ED1F3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biệt</a:t>
            </a:r>
            <a:r>
              <a:rPr lang="en-US" sz="66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ED1F3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6600" b="1" cap="none" spc="0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ED1F3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các</a:t>
            </a:r>
            <a:r>
              <a:rPr lang="en-US" sz="66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ED1F3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6600" b="1" cap="none" spc="0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ED1F3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cô</a:t>
            </a:r>
            <a:r>
              <a:rPr lang="en-US" sz="66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ED1F3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sz="66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ED1F3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Chúc</a:t>
            </a:r>
            <a:r>
              <a:rPr lang="en-US" sz="6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ED1F3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66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ED1F3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các</a:t>
            </a:r>
            <a:r>
              <a:rPr lang="en-US" sz="6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ED1F3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66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ED1F3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cô</a:t>
            </a:r>
            <a:r>
              <a:rPr lang="en-US" sz="6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ED1F3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66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ED1F3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mạnh</a:t>
            </a:r>
            <a:r>
              <a:rPr lang="en-US" sz="6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ED1F3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66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ED1F3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khoẻ</a:t>
            </a:r>
            <a:r>
              <a:rPr lang="en-US" sz="6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ED1F3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.</a:t>
            </a:r>
          </a:p>
          <a:p>
            <a:pPr algn="ctr"/>
            <a:r>
              <a:rPr lang="en-US" sz="54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ED1F3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</a:p>
        </p:txBody>
      </p:sp>
      <p:pic>
        <p:nvPicPr>
          <p:cNvPr id="5" name="Picture 2" descr="HÃ¬nh áº£nh cÃ³ liÃªn quan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200"/>
            <a:ext cx="9144000" cy="67056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532770" y="1752600"/>
            <a:ext cx="8565743" cy="295465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Chào</a:t>
            </a:r>
            <a:r>
              <a:rPr lang="en-US" sz="66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6600" b="1" cap="none" spc="0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tạm</a:t>
            </a:r>
            <a:r>
              <a:rPr lang="en-US" sz="66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6600" b="1" cap="none" spc="0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biệt</a:t>
            </a:r>
            <a:r>
              <a:rPr lang="en-US" sz="66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6600" b="1" cap="none" spc="0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các</a:t>
            </a:r>
            <a:r>
              <a:rPr lang="en-US" sz="66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6600" b="1" cap="none" spc="0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cô</a:t>
            </a:r>
            <a:r>
              <a:rPr lang="en-US" sz="66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sz="66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Chúc</a:t>
            </a:r>
            <a:r>
              <a:rPr lang="en-US" sz="6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66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các</a:t>
            </a:r>
            <a:r>
              <a:rPr lang="en-US" sz="6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66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cô</a:t>
            </a:r>
            <a:r>
              <a:rPr lang="en-US" sz="6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66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mạnh</a:t>
            </a:r>
            <a:r>
              <a:rPr lang="en-US" sz="6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66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khoẻ</a:t>
            </a:r>
            <a:r>
              <a:rPr lang="en-US" sz="6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.</a:t>
            </a:r>
          </a:p>
          <a:p>
            <a:pPr algn="ctr"/>
            <a:r>
              <a:rPr lang="en-US" sz="54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400"/>
                            </p:stCondLst>
                            <p:childTnLst>
                              <p:par>
                                <p:cTn id="1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400"/>
                            </p:stCondLst>
                            <p:childTnLst>
                              <p:par>
                                <p:cTn id="23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400"/>
                            </p:stCondLst>
                            <p:childTnLst>
                              <p:par>
                                <p:cTn id="29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Káº¿t quáº£ hÃ¬nh áº£nh cho hÃ¬nh áº£nh dong powerpoint dá» thÆ°Æ¡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9375" y="0"/>
            <a:ext cx="9223375" cy="6858000"/>
          </a:xfrm>
          <a:prstGeom prst="rect">
            <a:avLst/>
          </a:prstGeom>
          <a:noFill/>
        </p:spPr>
      </p:pic>
      <p:grpSp>
        <p:nvGrpSpPr>
          <p:cNvPr id="2" name="Group 5"/>
          <p:cNvGrpSpPr/>
          <p:nvPr/>
        </p:nvGrpSpPr>
        <p:grpSpPr>
          <a:xfrm>
            <a:off x="-76200" y="-533400"/>
            <a:ext cx="9296400" cy="6858000"/>
            <a:chOff x="-152400" y="-1"/>
            <a:chExt cx="9296400" cy="6858001"/>
          </a:xfrm>
        </p:grpSpPr>
        <p:pic>
          <p:nvPicPr>
            <p:cNvPr id="64514" name="Picture 2" descr="HÃ¬nh áº£nh cÃ³ liÃªn quan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152400" y="-1"/>
              <a:ext cx="9296400" cy="6858001"/>
            </a:xfrm>
            <a:prstGeom prst="rect">
              <a:avLst/>
            </a:prstGeom>
            <a:noFill/>
          </p:spPr>
        </p:pic>
        <p:sp>
          <p:nvSpPr>
            <p:cNvPr id="5" name="Rectangle 4"/>
            <p:cNvSpPr/>
            <p:nvPr/>
          </p:nvSpPr>
          <p:spPr>
            <a:xfrm>
              <a:off x="-152400" y="0"/>
              <a:ext cx="9296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667000" y="6027003"/>
            <a:ext cx="281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Ô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Buýt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Káº¿t quáº£ hÃ¬nh áº£nh cho hÃ¬nh áº£nh dong powerpoint dá» thÆ°Æ¡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9375" y="0"/>
            <a:ext cx="9223375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4618" y="1447800"/>
            <a:ext cx="8932446" cy="39703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Chào</a:t>
            </a:r>
            <a:r>
              <a:rPr lang="en-US" sz="66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6600" b="1" cap="none" spc="0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mừng</a:t>
            </a:r>
            <a:r>
              <a:rPr lang="en-US" sz="66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6600" b="1" cap="none" spc="0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các</a:t>
            </a:r>
            <a:r>
              <a:rPr lang="en-US" sz="66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6600" b="1" cap="none" spc="0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cô</a:t>
            </a:r>
            <a:r>
              <a:rPr lang="en-US" sz="66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sz="6600" b="1" cap="none" spc="0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về</a:t>
            </a:r>
            <a:r>
              <a:rPr lang="en-US" sz="66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6600" b="1" cap="none" spc="0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dự</a:t>
            </a:r>
            <a:r>
              <a:rPr lang="en-US" sz="66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6600" b="1" cap="none" spc="0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giờ</a:t>
            </a:r>
            <a:r>
              <a:rPr lang="en-US" sz="66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6600" b="1" cap="none" spc="0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thăm</a:t>
            </a:r>
            <a:r>
              <a:rPr lang="en-US" sz="66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6600" b="1" cap="none" spc="0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lớp</a:t>
            </a:r>
            <a:r>
              <a:rPr lang="en-US" sz="66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6600" b="1" cap="none" spc="0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bé</a:t>
            </a:r>
            <a:r>
              <a:rPr lang="en-US" sz="66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3!</a:t>
            </a:r>
          </a:p>
          <a:p>
            <a:pPr algn="ctr"/>
            <a:r>
              <a:rPr lang="en-US" sz="66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Chúc</a:t>
            </a:r>
            <a:r>
              <a:rPr lang="en-US" sz="6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66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các</a:t>
            </a:r>
            <a:r>
              <a:rPr lang="en-US" sz="6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66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cô</a:t>
            </a:r>
            <a:r>
              <a:rPr lang="en-US" sz="6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66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vui</a:t>
            </a:r>
            <a:r>
              <a:rPr lang="en-US" sz="6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66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khoẻ</a:t>
            </a:r>
            <a:r>
              <a:rPr lang="en-US" sz="6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.</a:t>
            </a:r>
          </a:p>
          <a:p>
            <a:pPr algn="ctr"/>
            <a:r>
              <a:rPr lang="en-US" sz="54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</a:p>
        </p:txBody>
      </p:sp>
      <p:pic>
        <p:nvPicPr>
          <p:cNvPr id="10242" name="Picture 2" descr="HÃ¬nh áº£nh cÃ³ liÃªn quan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6200"/>
            <a:ext cx="9144000" cy="67056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197018" y="1600200"/>
            <a:ext cx="8932446" cy="39703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ED1F3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Chào</a:t>
            </a:r>
            <a:r>
              <a:rPr lang="en-US" sz="66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ED1F3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6600" b="1" cap="none" spc="0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ED1F3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mừng</a:t>
            </a:r>
            <a:r>
              <a:rPr lang="en-US" sz="66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ED1F3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6600" b="1" cap="none" spc="0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ED1F3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các</a:t>
            </a:r>
            <a:r>
              <a:rPr lang="en-US" sz="66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ED1F3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6600" b="1" cap="none" spc="0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ED1F3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cô</a:t>
            </a:r>
            <a:r>
              <a:rPr lang="en-US" sz="66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ED1F3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sz="6600" b="1" cap="none" spc="0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ED1F3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về</a:t>
            </a:r>
            <a:r>
              <a:rPr lang="en-US" sz="66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ED1F3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6600" b="1" cap="none" spc="0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ED1F3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dự</a:t>
            </a:r>
            <a:r>
              <a:rPr lang="en-US" sz="66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ED1F3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6600" b="1" cap="none" spc="0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ED1F3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giờ</a:t>
            </a:r>
            <a:r>
              <a:rPr lang="en-US" sz="66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ED1F3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6600" b="1" cap="none" spc="0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ED1F3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thăm</a:t>
            </a:r>
            <a:r>
              <a:rPr lang="en-US" sz="66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ED1F3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6600" b="1" cap="none" spc="0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ED1F3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lớp</a:t>
            </a:r>
            <a:r>
              <a:rPr lang="en-US" sz="66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ED1F3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6600" b="1" cap="none" spc="0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ED1F3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bé</a:t>
            </a:r>
            <a:r>
              <a:rPr lang="en-US" sz="66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ED1F3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3!</a:t>
            </a:r>
          </a:p>
          <a:p>
            <a:pPr algn="ctr"/>
            <a:r>
              <a:rPr lang="en-US" sz="66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ED1F3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Chúc</a:t>
            </a:r>
            <a:r>
              <a:rPr lang="en-US" sz="6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ED1F3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66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ED1F3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các</a:t>
            </a:r>
            <a:r>
              <a:rPr lang="en-US" sz="6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ED1F3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66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ED1F3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cô</a:t>
            </a:r>
            <a:r>
              <a:rPr lang="en-US" sz="6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ED1F3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66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ED1F3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vui</a:t>
            </a:r>
            <a:r>
              <a:rPr lang="en-US" sz="6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ED1F3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66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ED1F3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khoẻ</a:t>
            </a:r>
            <a:r>
              <a:rPr lang="en-US" sz="6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ED1F3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.</a:t>
            </a:r>
          </a:p>
          <a:p>
            <a:pPr algn="ctr"/>
            <a:r>
              <a:rPr lang="en-US" sz="54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ED1F3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400"/>
                            </p:stCondLst>
                            <p:childTnLst>
                              <p:par>
                                <p:cTn id="11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800"/>
                            </p:stCondLst>
                            <p:childTnLst>
                              <p:par>
                                <p:cTn id="17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0"/>
                            </p:stCondLst>
                            <p:childTnLst>
                              <p:par>
                                <p:cTn id="2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0"/>
                            </p:stCondLst>
                            <p:childTnLst>
                              <p:par>
                                <p:cTn id="29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4400"/>
                            </p:stCondLst>
                            <p:childTnLst>
                              <p:par>
                                <p:cTn id="35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9800"/>
                            </p:stCondLst>
                            <p:childTnLst>
                              <p:par>
                                <p:cTn id="41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Ã¬nh áº£nh cÃ³ liÃªn qua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V.A – Đường Em Đi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724400" y="3581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806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0" name="Picture 10" descr="Káº¿t quáº£ hÃ¬nh áº£nh cho biá»n chá» dáº©n giao thÃ´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952625"/>
            <a:ext cx="4267200" cy="4076700"/>
          </a:xfrm>
          <a:prstGeom prst="rect">
            <a:avLst/>
          </a:prstGeom>
          <a:noFill/>
        </p:spPr>
      </p:pic>
      <p:pic>
        <p:nvPicPr>
          <p:cNvPr id="71692" name="Picture 12" descr="Káº¿t quáº£ hÃ¬nh áº£nh cho biá»n chá» dáº©n giao thÃ´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876425"/>
            <a:ext cx="4343400" cy="4219575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1676400" y="304800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giác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6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6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6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6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Káº¿t quáº£ hÃ¬nh áº£nh cho má»t sá» biá»n bÃ¡o quen thuá»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066800"/>
            <a:ext cx="3581400" cy="2943226"/>
          </a:xfrm>
          <a:prstGeom prst="rect">
            <a:avLst/>
          </a:prstGeom>
          <a:noFill/>
        </p:spPr>
      </p:pic>
      <p:pic>
        <p:nvPicPr>
          <p:cNvPr id="6" name="Picture 4" descr="HÃ¬nh áº£nh cÃ³ liÃªn qua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762000"/>
            <a:ext cx="3543300" cy="3314701"/>
          </a:xfrm>
          <a:prstGeom prst="rect">
            <a:avLst/>
          </a:prstGeom>
          <a:noFill/>
        </p:spPr>
      </p:pic>
      <p:pic>
        <p:nvPicPr>
          <p:cNvPr id="7" name="Picture 6" descr="Káº¿t quáº£ hÃ¬nh áº£nh cho biá»n bÃ¡o cÃ³ tráº» e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2800" y="4105275"/>
            <a:ext cx="3314700" cy="275272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676400" y="304800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giác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Káº¿t quáº£ hÃ¬nh áº£nh cho hÃ¬nh váº½ xe buÃ½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524001"/>
            <a:ext cx="9144000" cy="7239001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-1371600"/>
            <a:ext cx="9144000" cy="1981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590800" y="5276671"/>
            <a:ext cx="457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latin typeface="Times New Roman" pitchFamily="18" charset="0"/>
                <a:cs typeface="Times New Roman" pitchFamily="18" charset="0"/>
              </a:rPr>
              <a:t>Ô </a:t>
            </a:r>
            <a:r>
              <a:rPr lang="en-US" sz="7200" b="1" dirty="0" err="1"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7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>
                <a:latin typeface="Times New Roman" pitchFamily="18" charset="0"/>
                <a:cs typeface="Times New Roman" pitchFamily="18" charset="0"/>
              </a:rPr>
              <a:t>Buýt</a:t>
            </a:r>
            <a:endParaRPr lang="en-US" sz="7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tròn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Káº¿t quáº£ hÃ¬nh áº£nh cho hÃ¬nh áº£nh dong powerpoint dá» thÆ°Æ¡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752600" y="1676400"/>
            <a:ext cx="5562600" cy="2819400"/>
          </a:xfrm>
          <a:prstGeom prst="rect">
            <a:avLst/>
          </a:prstGeom>
          <a:solidFill>
            <a:srgbClr val="ED1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410200" y="3810000"/>
            <a:ext cx="1295400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209800" y="3810000"/>
            <a:ext cx="1295400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Káº¿t quáº£ hÃ¬nh áº£nh cho hÃ¬nh áº£nh dong powerpoint dá» thÆ°Æ¡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752600" y="1676400"/>
            <a:ext cx="5562600" cy="2819400"/>
          </a:xfrm>
          <a:prstGeom prst="rect">
            <a:avLst/>
          </a:prstGeom>
          <a:solidFill>
            <a:srgbClr val="ED1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905000" y="4944070"/>
            <a:ext cx="502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752600" y="1295400"/>
            <a:ext cx="5562600" cy="2286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828800" y="4648200"/>
            <a:ext cx="5562600" cy="2286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-1143000" y="1676400"/>
            <a:ext cx="228600" cy="2819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9829800" y="1676400"/>
            <a:ext cx="228600" cy="2819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778E-17 -1.22109E-6 L 0.27917 -0.0055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48844E-6 L 0.00833 0.04441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917 -0.00555 L 0.32083 -0.00555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 -3.71878E-6 L -0.2875 -0.00555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12" grpId="1" animBg="1"/>
      <p:bldP spid="13" grpId="0"/>
      <p:bldP spid="14" grpId="0" animBg="1"/>
      <p:bldP spid="14" grpId="1" animBg="1"/>
      <p:bldP spid="15" grpId="0" animBg="1"/>
      <p:bldP spid="1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2971800" y="914400"/>
            <a:ext cx="3733800" cy="3657600"/>
          </a:xfrm>
          <a:prstGeom prst="ellipse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905000" y="4944070"/>
            <a:ext cx="502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tròn</a:t>
            </a:r>
            <a:endParaRPr lang="en-US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2971800" y="914400"/>
            <a:ext cx="3733800" cy="3634408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3" presetClass="path" presetSubtype="0" accel="50000" decel="5000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417 2.77521E-8 L -0.00417 2.77521E-8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35" presetClass="path" presetSubtype="0" accel="50000" decel="50000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63" presetClass="path" presetSubtype="0" accel="50000" decel="50000" fill="hold" grpId="8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417 2.77521E-8 L -0.00417 2.77521E-8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5" animBg="1"/>
      <p:bldP spid="8" grpId="6" animBg="1"/>
      <p:bldP spid="8" grpId="7" animBg="1"/>
      <p:bldP spid="8" grpId="8" animBg="1"/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457</TotalTime>
  <Words>160</Words>
  <Application>Microsoft Office PowerPoint</Application>
  <PresentationFormat>On-screen Show (4:3)</PresentationFormat>
  <Paragraphs>34</Paragraphs>
  <Slides>17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Huong</cp:lastModifiedBy>
  <cp:revision>51</cp:revision>
  <dcterms:created xsi:type="dcterms:W3CDTF">2019-03-21T14:22:02Z</dcterms:created>
  <dcterms:modified xsi:type="dcterms:W3CDTF">2021-04-19T06:41:19Z</dcterms:modified>
</cp:coreProperties>
</file>