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2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0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4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1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0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0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5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9BFD-ADF6-4497-8C4F-93BDF2FB5E8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9BFD-ADF6-4497-8C4F-93BDF2FB5E8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840E-F229-46B6-A690-C3B57339F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143000" y="1219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657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38200" y="4038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6553200" y="990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6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7595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9"/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4111" name="Picture 21" descr="flowerb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623887" y="384255"/>
            <a:ext cx="829151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smtClean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ài: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vi-VN" sz="4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n-NO" sz="320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320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nn-NO" sz="3200" dirty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nn-NO" sz="320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n-NO" sz="320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nn-NO" sz="320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3200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3200" smtClean="0">
                <a:ln>
                  <a:solidFill>
                    <a:srgbClr val="FF0000"/>
                  </a:solidFill>
                </a:ln>
              </a:rPr>
              <a:t>                  </a:t>
            </a:r>
            <a:endParaRPr lang="nn-NO" sz="3200" dirty="0" smtClean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390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3999" cy="6830291"/>
          </a:xfrm>
        </p:spPr>
      </p:pic>
    </p:spTree>
    <p:extLst>
      <p:ext uri="{BB962C8B-B14F-4D97-AF65-F5344CB8AC3E}">
        <p14:creationId xmlns:p14="http://schemas.microsoft.com/office/powerpoint/2010/main" val="834127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C.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 : </a:t>
            </a:r>
            <a:r>
              <a:rPr lang="vi-VN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gắn tranh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387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C.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 : a</a:t>
            </a:r>
            <a:r>
              <a:rPr lang="vi-VN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 tinh mắt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0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1508" name="Picture 2" descr="http://www.hinhnendienthoai.com.vn/upload/image/hinh-nen/hinh-linh-tinh/anh-nen-de-thuong-nhat/tuyen-tap-bo-hinh-nen-de-thuong-va-dang-yeu-nha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6146800" cy="13684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Hoạt động đến đây kết thúc</a:t>
            </a:r>
            <a:r>
              <a:rPr lang="vi-VN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66">
                    <a:alpha val="89018"/>
                  </a:srgbClr>
                </a:solidFill>
                <a:latin typeface="Times New Roman"/>
                <a:cs typeface="Times New Roman"/>
              </a:rPr>
              <a:t>!</a:t>
            </a:r>
            <a:endParaRPr lang="en-US" sz="3600" b="1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FF0066">
                  <a:alpha val="89018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011382" y="3200400"/>
            <a:ext cx="727392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Chúc các con chăm ngoan học giỏi</a:t>
            </a: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Times New Roman"/>
                <a:cs typeface="Times New Roman"/>
              </a:rPr>
              <a:t>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81175"/>
                </a:srgb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88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381000"/>
            <a:ext cx="533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1.Ổn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865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A. Tìm hiểu các trò chơi dân gian 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847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61950"/>
          </a:xfrm>
        </p:spPr>
      </p:pic>
    </p:spTree>
    <p:extLst>
      <p:ext uri="{BB962C8B-B14F-4D97-AF65-F5344CB8AC3E}">
        <p14:creationId xmlns:p14="http://schemas.microsoft.com/office/powerpoint/2010/main" val="3798544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392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118600" cy="6858000"/>
          </a:xfrm>
        </p:spPr>
      </p:pic>
    </p:spTree>
    <p:extLst>
      <p:ext uri="{BB962C8B-B14F-4D97-AF65-F5344CB8AC3E}">
        <p14:creationId xmlns:p14="http://schemas.microsoft.com/office/powerpoint/2010/main" val="157769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b.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mở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rộng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16582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" y="152400"/>
            <a:ext cx="9025329" cy="6553200"/>
          </a:xfrm>
        </p:spPr>
      </p:pic>
    </p:spTree>
    <p:extLst>
      <p:ext uri="{BB962C8B-B14F-4D97-AF65-F5344CB8AC3E}">
        <p14:creationId xmlns:p14="http://schemas.microsoft.com/office/powerpoint/2010/main" val="33921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115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Nguyen </cp:lastModifiedBy>
  <cp:revision>8</cp:revision>
  <dcterms:created xsi:type="dcterms:W3CDTF">2018-02-26T14:26:25Z</dcterms:created>
  <dcterms:modified xsi:type="dcterms:W3CDTF">2018-04-09T04:33:25Z</dcterms:modified>
</cp:coreProperties>
</file>