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3" r:id="rId3"/>
    <p:sldId id="257" r:id="rId4"/>
    <p:sldId id="266" r:id="rId5"/>
    <p:sldId id="258" r:id="rId6"/>
    <p:sldId id="265" r:id="rId7"/>
    <p:sldId id="260" r:id="rId8"/>
    <p:sldId id="269" r:id="rId9"/>
    <p:sldId id="282" r:id="rId10"/>
    <p:sldId id="283" r:id="rId11"/>
    <p:sldId id="287" r:id="rId12"/>
    <p:sldId id="284" r:id="rId13"/>
    <p:sldId id="285" r:id="rId14"/>
    <p:sldId id="286" r:id="rId15"/>
    <p:sldId id="281"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D459"/>
    <a:srgbClr val="FCB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6927DC-1EA0-4099-83A6-FD8953B90C00}"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22D9C-535B-41AF-B492-B0ED906463F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6927DC-1EA0-4099-83A6-FD8953B90C00}"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22D9C-535B-41AF-B492-B0ED906463F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6927DC-1EA0-4099-83A6-FD8953B90C00}"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22D9C-535B-41AF-B492-B0ED906463F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6927DC-1EA0-4099-83A6-FD8953B90C00}"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22D9C-535B-41AF-B492-B0ED906463F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6927DC-1EA0-4099-83A6-FD8953B90C00}"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22D9C-535B-41AF-B492-B0ED906463F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6927DC-1EA0-4099-83A6-FD8953B90C00}"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E22D9C-535B-41AF-B492-B0ED906463F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6927DC-1EA0-4099-83A6-FD8953B90C00}" type="datetimeFigureOut">
              <a:rPr lang="en-US" smtClean="0"/>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E22D9C-535B-41AF-B492-B0ED906463F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6927DC-1EA0-4099-83A6-FD8953B90C00}" type="datetimeFigureOut">
              <a:rPr lang="en-US" smtClean="0"/>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E22D9C-535B-41AF-B492-B0ED906463F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6927DC-1EA0-4099-83A6-FD8953B90C00}" type="datetimeFigureOut">
              <a:rPr lang="en-US" smtClean="0"/>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E22D9C-535B-41AF-B492-B0ED906463F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6927DC-1EA0-4099-83A6-FD8953B90C00}"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E22D9C-535B-41AF-B492-B0ED906463F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6927DC-1EA0-4099-83A6-FD8953B90C00}"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E22D9C-535B-41AF-B492-B0ED906463F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927DC-1EA0-4099-83A6-FD8953B90C00}" type="datetimeFigureOut">
              <a:rPr lang="en-US" smtClean="0"/>
              <a:t>10/11/2023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22D9C-535B-41AF-B492-B0ED906463F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g"/><Relationship Id="rId4" Type="http://schemas.openxmlformats.org/officeDocument/2006/relationships/image" Target="../media/image28.jpeg"/><Relationship Id="rId9" Type="http://schemas.openxmlformats.org/officeDocument/2006/relationships/image" Target="../media/image33.jp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18587"/>
            <a:ext cx="12193057" cy="6895174"/>
          </a:xfrm>
          <a:prstGeom prst="rect">
            <a:avLst/>
          </a:prstGeom>
        </p:spPr>
      </p:pic>
      <p:pic>
        <p:nvPicPr>
          <p:cNvPr id="5" name="Picture 4"/>
          <p:cNvPicPr>
            <a:picLocks noChangeAspect="1"/>
          </p:cNvPicPr>
          <p:nvPr/>
        </p:nvPicPr>
        <p:blipFill>
          <a:blip r:embed="rId3"/>
          <a:stretch>
            <a:fillRect/>
          </a:stretch>
        </p:blipFill>
        <p:spPr>
          <a:xfrm>
            <a:off x="1338425" y="5039801"/>
            <a:ext cx="937268" cy="1771178"/>
          </a:xfrm>
          <a:prstGeom prst="rect">
            <a:avLst/>
          </a:prstGeom>
        </p:spPr>
      </p:pic>
      <p:pic>
        <p:nvPicPr>
          <p:cNvPr id="6" name="Picture 5"/>
          <p:cNvPicPr>
            <a:picLocks noChangeAspect="1"/>
          </p:cNvPicPr>
          <p:nvPr/>
        </p:nvPicPr>
        <p:blipFill>
          <a:blip r:embed="rId3"/>
          <a:stretch>
            <a:fillRect/>
          </a:stretch>
        </p:blipFill>
        <p:spPr>
          <a:xfrm>
            <a:off x="-189612" y="4797632"/>
            <a:ext cx="1045296" cy="1989451"/>
          </a:xfrm>
          <a:prstGeom prst="rect">
            <a:avLst/>
          </a:prstGeom>
        </p:spPr>
      </p:pic>
      <p:pic>
        <p:nvPicPr>
          <p:cNvPr id="7" name="Picture 6"/>
          <p:cNvPicPr>
            <a:picLocks noChangeAspect="1"/>
          </p:cNvPicPr>
          <p:nvPr/>
        </p:nvPicPr>
        <p:blipFill>
          <a:blip r:embed="rId3"/>
          <a:stretch>
            <a:fillRect/>
          </a:stretch>
        </p:blipFill>
        <p:spPr>
          <a:xfrm>
            <a:off x="699150" y="5185610"/>
            <a:ext cx="796872" cy="1625369"/>
          </a:xfrm>
          <a:prstGeom prst="rect">
            <a:avLst/>
          </a:prstGeom>
        </p:spPr>
      </p:pic>
      <p:pic>
        <p:nvPicPr>
          <p:cNvPr id="8" name="Picture 7"/>
          <p:cNvPicPr>
            <a:picLocks noChangeAspect="1"/>
          </p:cNvPicPr>
          <p:nvPr/>
        </p:nvPicPr>
        <p:blipFill>
          <a:blip r:embed="rId4"/>
          <a:stretch>
            <a:fillRect/>
          </a:stretch>
        </p:blipFill>
        <p:spPr>
          <a:xfrm>
            <a:off x="1816737" y="5774845"/>
            <a:ext cx="671534" cy="1117027"/>
          </a:xfrm>
          <a:prstGeom prst="rect">
            <a:avLst/>
          </a:prstGeom>
        </p:spPr>
      </p:pic>
      <p:pic>
        <p:nvPicPr>
          <p:cNvPr id="9" name="Picture 8"/>
          <p:cNvPicPr>
            <a:picLocks noChangeAspect="1"/>
          </p:cNvPicPr>
          <p:nvPr/>
        </p:nvPicPr>
        <p:blipFill>
          <a:blip r:embed="rId4"/>
          <a:stretch>
            <a:fillRect/>
          </a:stretch>
        </p:blipFill>
        <p:spPr>
          <a:xfrm>
            <a:off x="-134259" y="5451410"/>
            <a:ext cx="855754" cy="1406590"/>
          </a:xfrm>
          <a:prstGeom prst="rect">
            <a:avLst/>
          </a:prstGeom>
        </p:spPr>
      </p:pic>
      <p:pic>
        <p:nvPicPr>
          <p:cNvPr id="10" name="Picture 9"/>
          <p:cNvPicPr>
            <a:picLocks noChangeAspect="1"/>
          </p:cNvPicPr>
          <p:nvPr/>
        </p:nvPicPr>
        <p:blipFill>
          <a:blip r:embed="rId5"/>
          <a:stretch>
            <a:fillRect/>
          </a:stretch>
        </p:blipFill>
        <p:spPr>
          <a:xfrm>
            <a:off x="1224991" y="6002424"/>
            <a:ext cx="699495" cy="898812"/>
          </a:xfrm>
          <a:prstGeom prst="rect">
            <a:avLst/>
          </a:prstGeom>
        </p:spPr>
      </p:pic>
      <p:pic>
        <p:nvPicPr>
          <p:cNvPr id="11" name="Picture 10"/>
          <p:cNvPicPr>
            <a:picLocks noChangeAspect="1"/>
          </p:cNvPicPr>
          <p:nvPr/>
        </p:nvPicPr>
        <p:blipFill>
          <a:blip r:embed="rId5"/>
          <a:stretch>
            <a:fillRect/>
          </a:stretch>
        </p:blipFill>
        <p:spPr>
          <a:xfrm>
            <a:off x="420482" y="5940540"/>
            <a:ext cx="840159" cy="970124"/>
          </a:xfrm>
          <a:prstGeom prst="rect">
            <a:avLst/>
          </a:prstGeom>
        </p:spPr>
      </p:pic>
      <p:pic>
        <p:nvPicPr>
          <p:cNvPr id="12" name="Picture 11"/>
          <p:cNvPicPr>
            <a:picLocks noChangeAspect="1"/>
          </p:cNvPicPr>
          <p:nvPr/>
        </p:nvPicPr>
        <p:blipFill>
          <a:blip r:embed="rId6"/>
          <a:stretch>
            <a:fillRect/>
          </a:stretch>
        </p:blipFill>
        <p:spPr>
          <a:xfrm>
            <a:off x="11094199" y="4797632"/>
            <a:ext cx="1184698" cy="2015269"/>
          </a:xfrm>
          <a:prstGeom prst="rect">
            <a:avLst/>
          </a:prstGeom>
        </p:spPr>
      </p:pic>
      <p:pic>
        <p:nvPicPr>
          <p:cNvPr id="13" name="Picture 12"/>
          <p:cNvPicPr>
            <a:picLocks noChangeAspect="1"/>
          </p:cNvPicPr>
          <p:nvPr/>
        </p:nvPicPr>
        <p:blipFill>
          <a:blip r:embed="rId6"/>
          <a:stretch>
            <a:fillRect/>
          </a:stretch>
        </p:blipFill>
        <p:spPr>
          <a:xfrm>
            <a:off x="9810529" y="5039800"/>
            <a:ext cx="1086409" cy="1841373"/>
          </a:xfrm>
          <a:prstGeom prst="rect">
            <a:avLst/>
          </a:prstGeom>
        </p:spPr>
      </p:pic>
      <p:pic>
        <p:nvPicPr>
          <p:cNvPr id="14" name="Picture 13"/>
          <p:cNvPicPr>
            <a:picLocks noChangeAspect="1"/>
          </p:cNvPicPr>
          <p:nvPr/>
        </p:nvPicPr>
        <p:blipFill>
          <a:blip r:embed="rId7"/>
          <a:stretch>
            <a:fillRect/>
          </a:stretch>
        </p:blipFill>
        <p:spPr>
          <a:xfrm>
            <a:off x="9619442" y="5482629"/>
            <a:ext cx="655216" cy="1406590"/>
          </a:xfrm>
          <a:prstGeom prst="rect">
            <a:avLst/>
          </a:prstGeom>
        </p:spPr>
      </p:pic>
      <p:pic>
        <p:nvPicPr>
          <p:cNvPr id="15" name="Picture 14"/>
          <p:cNvPicPr>
            <a:picLocks noChangeAspect="1"/>
          </p:cNvPicPr>
          <p:nvPr/>
        </p:nvPicPr>
        <p:blipFill>
          <a:blip r:embed="rId8"/>
          <a:stretch>
            <a:fillRect/>
          </a:stretch>
        </p:blipFill>
        <p:spPr>
          <a:xfrm>
            <a:off x="9284050" y="6078181"/>
            <a:ext cx="516268" cy="802993"/>
          </a:xfrm>
          <a:prstGeom prst="rect">
            <a:avLst/>
          </a:prstGeom>
        </p:spPr>
      </p:pic>
      <p:pic>
        <p:nvPicPr>
          <p:cNvPr id="16" name="Picture 15"/>
          <p:cNvPicPr>
            <a:picLocks noChangeAspect="1"/>
          </p:cNvPicPr>
          <p:nvPr/>
        </p:nvPicPr>
        <p:blipFill>
          <a:blip r:embed="rId9"/>
          <a:stretch>
            <a:fillRect/>
          </a:stretch>
        </p:blipFill>
        <p:spPr>
          <a:xfrm>
            <a:off x="10060769" y="5826253"/>
            <a:ext cx="885433" cy="1093455"/>
          </a:xfrm>
          <a:prstGeom prst="rect">
            <a:avLst/>
          </a:prstGeom>
        </p:spPr>
      </p:pic>
      <p:pic>
        <p:nvPicPr>
          <p:cNvPr id="17" name="Picture 16"/>
          <p:cNvPicPr>
            <a:picLocks noChangeAspect="1"/>
          </p:cNvPicPr>
          <p:nvPr/>
        </p:nvPicPr>
        <p:blipFill>
          <a:blip r:embed="rId4"/>
          <a:stretch>
            <a:fillRect/>
          </a:stretch>
        </p:blipFill>
        <p:spPr>
          <a:xfrm>
            <a:off x="10704185" y="5298555"/>
            <a:ext cx="829464" cy="1555149"/>
          </a:xfrm>
          <a:prstGeom prst="rect">
            <a:avLst/>
          </a:prstGeom>
        </p:spPr>
      </p:pic>
      <p:pic>
        <p:nvPicPr>
          <p:cNvPr id="18" name="Picture 17"/>
          <p:cNvPicPr>
            <a:picLocks noChangeAspect="1"/>
          </p:cNvPicPr>
          <p:nvPr/>
        </p:nvPicPr>
        <p:blipFill>
          <a:blip r:embed="rId5"/>
          <a:stretch>
            <a:fillRect/>
          </a:stretch>
        </p:blipFill>
        <p:spPr>
          <a:xfrm>
            <a:off x="11373341" y="5720478"/>
            <a:ext cx="682967" cy="1305003"/>
          </a:xfrm>
          <a:prstGeom prst="rect">
            <a:avLst/>
          </a:prstGeom>
        </p:spPr>
      </p:pic>
      <p:pic>
        <p:nvPicPr>
          <p:cNvPr id="19" name="Picture 18"/>
          <p:cNvPicPr>
            <a:picLocks noChangeAspect="1"/>
          </p:cNvPicPr>
          <p:nvPr/>
        </p:nvPicPr>
        <p:blipFill>
          <a:blip r:embed="rId10"/>
          <a:stretch>
            <a:fillRect/>
          </a:stretch>
        </p:blipFill>
        <p:spPr>
          <a:xfrm>
            <a:off x="3140205" y="5800769"/>
            <a:ext cx="873152" cy="1053343"/>
          </a:xfrm>
          <a:prstGeom prst="rect">
            <a:avLst/>
          </a:prstGeom>
        </p:spPr>
      </p:pic>
      <p:pic>
        <p:nvPicPr>
          <p:cNvPr id="20" name="Picture 19"/>
          <p:cNvPicPr>
            <a:picLocks noChangeAspect="1"/>
          </p:cNvPicPr>
          <p:nvPr/>
        </p:nvPicPr>
        <p:blipFill>
          <a:blip r:embed="rId11">
            <a:clrChange>
              <a:clrFrom>
                <a:srgbClr val="000000"/>
              </a:clrFrom>
              <a:clrTo>
                <a:srgbClr val="000000">
                  <a:alpha val="0"/>
                </a:srgbClr>
              </a:clrTo>
            </a:clrChange>
          </a:blip>
          <a:stretch>
            <a:fillRect/>
          </a:stretch>
        </p:blipFill>
        <p:spPr>
          <a:xfrm>
            <a:off x="5744815" y="5931119"/>
            <a:ext cx="807863" cy="903286"/>
          </a:xfrm>
          <a:prstGeom prst="rect">
            <a:avLst/>
          </a:prstGeom>
        </p:spPr>
      </p:pic>
      <p:pic>
        <p:nvPicPr>
          <p:cNvPr id="21" name="Picture 20"/>
          <p:cNvPicPr>
            <a:picLocks noChangeAspect="1"/>
          </p:cNvPicPr>
          <p:nvPr/>
        </p:nvPicPr>
        <p:blipFill>
          <a:blip r:embed="rId11">
            <a:clrChange>
              <a:clrFrom>
                <a:srgbClr val="000000"/>
              </a:clrFrom>
              <a:clrTo>
                <a:srgbClr val="000000">
                  <a:alpha val="0"/>
                </a:srgbClr>
              </a:clrTo>
            </a:clrChange>
          </a:blip>
          <a:stretch>
            <a:fillRect/>
          </a:stretch>
        </p:blipFill>
        <p:spPr>
          <a:xfrm>
            <a:off x="8154053" y="5774845"/>
            <a:ext cx="869546" cy="972254"/>
          </a:xfrm>
          <a:prstGeom prst="rect">
            <a:avLst/>
          </a:prstGeom>
        </p:spPr>
      </p:pic>
      <p:pic>
        <p:nvPicPr>
          <p:cNvPr id="22" name="Picture 21"/>
          <p:cNvPicPr>
            <a:picLocks noChangeAspect="1"/>
          </p:cNvPicPr>
          <p:nvPr/>
        </p:nvPicPr>
        <p:blipFill>
          <a:blip r:embed="rId11">
            <a:clrChange>
              <a:clrFrom>
                <a:srgbClr val="000000"/>
              </a:clrFrom>
              <a:clrTo>
                <a:srgbClr val="000000">
                  <a:alpha val="0"/>
                </a:srgbClr>
              </a:clrTo>
            </a:clrChange>
          </a:blip>
          <a:stretch>
            <a:fillRect/>
          </a:stretch>
        </p:blipFill>
        <p:spPr>
          <a:xfrm>
            <a:off x="6895002" y="5908377"/>
            <a:ext cx="865929" cy="968210"/>
          </a:xfrm>
          <a:prstGeom prst="rect">
            <a:avLst/>
          </a:prstGeom>
        </p:spPr>
      </p:pic>
      <p:pic>
        <p:nvPicPr>
          <p:cNvPr id="23" name="Picture 22"/>
          <p:cNvPicPr>
            <a:picLocks noChangeAspect="1"/>
          </p:cNvPicPr>
          <p:nvPr/>
        </p:nvPicPr>
        <p:blipFill>
          <a:blip r:embed="rId11">
            <a:clrChange>
              <a:clrFrom>
                <a:srgbClr val="000000"/>
              </a:clrFrom>
              <a:clrTo>
                <a:srgbClr val="000000">
                  <a:alpha val="0"/>
                </a:srgbClr>
              </a:clrTo>
            </a:clrChange>
          </a:blip>
          <a:stretch>
            <a:fillRect/>
          </a:stretch>
        </p:blipFill>
        <p:spPr>
          <a:xfrm>
            <a:off x="4148920" y="5940540"/>
            <a:ext cx="816224" cy="912634"/>
          </a:xfrm>
          <a:prstGeom prst="rect">
            <a:avLst/>
          </a:prstGeom>
        </p:spPr>
      </p:pic>
      <p:sp>
        <p:nvSpPr>
          <p:cNvPr id="24" name="TextBox 23"/>
          <p:cNvSpPr txBox="1"/>
          <p:nvPr/>
        </p:nvSpPr>
        <p:spPr>
          <a:xfrm>
            <a:off x="2980011" y="0"/>
            <a:ext cx="6639431" cy="923330"/>
          </a:xfrm>
          <a:prstGeom prst="rect">
            <a:avLst/>
          </a:prstGeom>
          <a:noFill/>
        </p:spPr>
        <p:txBody>
          <a:bodyPr wrap="square" rtlCol="0">
            <a:spAutoFit/>
          </a:bodyPr>
          <a:lstStyle/>
          <a:p>
            <a:pPr algn="ctr"/>
            <a:r>
              <a:rPr lang="en-US" b="1" dirty="0">
                <a:solidFill>
                  <a:schemeClr val="bg2">
                    <a:lumMod val="10000"/>
                  </a:schemeClr>
                </a:solidFill>
                <a:latin typeface="Times New Roman" panose="02020603050405020304" pitchFamily="18" charset="0"/>
                <a:cs typeface="Times New Roman" panose="02020603050405020304" pitchFamily="18" charset="0"/>
              </a:rPr>
              <a:t>UBND QUẬN LONG BIÊN</a:t>
            </a:r>
          </a:p>
          <a:p>
            <a:pPr algn="ctr"/>
            <a:r>
              <a:rPr lang="en-US" b="1" dirty="0">
                <a:solidFill>
                  <a:schemeClr val="bg2">
                    <a:lumMod val="10000"/>
                  </a:schemeClr>
                </a:solidFill>
                <a:latin typeface="Times New Roman" panose="02020603050405020304" pitchFamily="18" charset="0"/>
                <a:cs typeface="Times New Roman" panose="02020603050405020304" pitchFamily="18" charset="0"/>
              </a:rPr>
              <a:t>TR</a:t>
            </a:r>
            <a:r>
              <a:rPr lang="en-US" b="1" u="sng" dirty="0">
                <a:solidFill>
                  <a:schemeClr val="bg2">
                    <a:lumMod val="10000"/>
                  </a:schemeClr>
                </a:solidFill>
                <a:latin typeface="Times New Roman" panose="02020603050405020304" pitchFamily="18" charset="0"/>
                <a:cs typeface="Times New Roman" panose="02020603050405020304" pitchFamily="18" charset="0"/>
              </a:rPr>
              <a:t>ƯỜNG MẦM NON HOA HƯỚNG DƯƠ</a:t>
            </a:r>
            <a:r>
              <a:rPr lang="en-US" b="1" dirty="0">
                <a:solidFill>
                  <a:schemeClr val="bg2">
                    <a:lumMod val="10000"/>
                  </a:schemeClr>
                </a:solidFill>
                <a:latin typeface="Times New Roman" panose="02020603050405020304" pitchFamily="18" charset="0"/>
                <a:cs typeface="Times New Roman" panose="02020603050405020304" pitchFamily="18" charset="0"/>
              </a:rPr>
              <a:t>NG</a:t>
            </a:r>
          </a:p>
          <a:p>
            <a:endParaRPr lang="en-US" dirty="0"/>
          </a:p>
        </p:txBody>
      </p:sp>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44815" y="733243"/>
            <a:ext cx="922276" cy="922276"/>
          </a:xfrm>
          <a:prstGeom prst="rect">
            <a:avLst/>
          </a:prstGeom>
        </p:spPr>
      </p:pic>
      <p:sp>
        <p:nvSpPr>
          <p:cNvPr id="26" name="TextBox 25"/>
          <p:cNvSpPr txBox="1"/>
          <p:nvPr/>
        </p:nvSpPr>
        <p:spPr>
          <a:xfrm>
            <a:off x="629786" y="2117258"/>
            <a:ext cx="11339880" cy="1754326"/>
          </a:xfrm>
          <a:prstGeom prst="rect">
            <a:avLst/>
          </a:prstGeom>
          <a:noFill/>
        </p:spPr>
        <p:txBody>
          <a:bodyPr wrap="square" rtlCol="0">
            <a:spAutoFit/>
          </a:bodyPr>
          <a:lstStyle/>
          <a:p>
            <a:pPr algn="ctr"/>
            <a:r>
              <a:rPr lang="en-US" sz="4400" b="1" dirty="0" err="1" smtClean="0">
                <a:solidFill>
                  <a:srgbClr val="FF0000"/>
                </a:solidFill>
                <a:latin typeface="Times New Roman" panose="02020603050405020304" pitchFamily="18" charset="0"/>
                <a:cs typeface="Times New Roman" panose="02020603050405020304" pitchFamily="18" charset="0"/>
              </a:rPr>
              <a:t>Bài</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thi</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thuyết</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trình</a:t>
            </a:r>
            <a:r>
              <a:rPr lang="en-US" sz="4400" b="1" dirty="0" smtClean="0">
                <a:solidFill>
                  <a:srgbClr val="FF0000"/>
                </a:solidFill>
                <a:latin typeface="Times New Roman" panose="02020603050405020304" pitchFamily="18" charset="0"/>
                <a:cs typeface="Times New Roman" panose="02020603050405020304" pitchFamily="18" charset="0"/>
              </a:rPr>
              <a:t> </a:t>
            </a:r>
          </a:p>
          <a:p>
            <a:pPr algn="ctr"/>
            <a:r>
              <a:rPr lang="en-US" sz="32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3200" b="1"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iện</a:t>
            </a:r>
            <a:r>
              <a:rPr lang="en-US" sz="32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phòng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chống</a:t>
            </a:r>
            <a:r>
              <a:rPr lang="en-US" sz="3200" b="1" dirty="0">
                <a:solidFill>
                  <a:srgbClr val="FF0000"/>
                </a:solidFill>
                <a:latin typeface="Times New Roman" panose="02020603050405020304" pitchFamily="18" charset="0"/>
                <a:cs typeface="Times New Roman" panose="02020603050405020304" pitchFamily="18" charset="0"/>
              </a:rPr>
              <a:t> tai </a:t>
            </a:r>
            <a:r>
              <a:rPr lang="en-US" sz="3200" b="1" dirty="0" err="1">
                <a:solidFill>
                  <a:srgbClr val="FF0000"/>
                </a:solidFill>
                <a:latin typeface="Times New Roman" panose="02020603050405020304" pitchFamily="18" charset="0"/>
                <a:cs typeface="Times New Roman" panose="02020603050405020304" pitchFamily="18" charset="0"/>
              </a:rPr>
              <a:t>nạn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trẻ</a:t>
            </a:r>
            <a:r>
              <a:rPr lang="en-US" sz="3200" b="1">
                <a:solidFill>
                  <a:srgbClr val="FF0000"/>
                </a:solidFill>
                <a:latin typeface="Times New Roman" panose="02020603050405020304" pitchFamily="18" charset="0"/>
                <a:cs typeface="Times New Roman" panose="02020603050405020304" pitchFamily="18" charset="0"/>
              </a:rPr>
              <a:t> </a:t>
            </a:r>
            <a:r>
              <a:rPr lang="en-US" sz="3200" b="1" smtClean="0">
                <a:solidFill>
                  <a:srgbClr val="FF0000"/>
                </a:solidFill>
                <a:latin typeface="Times New Roman" panose="02020603050405020304" pitchFamily="18" charset="0"/>
                <a:cs typeface="Times New Roman" panose="02020603050405020304" pitchFamily="18" charset="0"/>
              </a:rPr>
              <a:t>5-6 </a:t>
            </a:r>
            <a:r>
              <a:rPr lang="en-US" sz="3200" b="1" dirty="0" err="1" smtClean="0">
                <a:solidFill>
                  <a:srgbClr val="FF0000"/>
                </a:solidFill>
                <a:latin typeface="Times New Roman" panose="02020603050405020304" pitchFamily="18" charset="0"/>
                <a:cs typeface="Times New Roman" panose="02020603050405020304" pitchFamily="18" charset="0"/>
              </a:rPr>
              <a:t>tuổi</a:t>
            </a:r>
            <a:r>
              <a:rPr lang="en-US" sz="3200" b="1" dirty="0" smtClean="0">
                <a:solidFill>
                  <a:srgbClr val="FF0000"/>
                </a:solidFill>
                <a:latin typeface="Times New Roman" panose="02020603050405020304" pitchFamily="18" charset="0"/>
                <a:cs typeface="Times New Roman" panose="02020603050405020304" pitchFamily="18" charset="0"/>
              </a:rPr>
              <a:t> ở </a:t>
            </a:r>
            <a:r>
              <a:rPr lang="en-US" sz="3200" b="1" dirty="0" err="1">
                <a:solidFill>
                  <a:srgbClr val="FF0000"/>
                </a:solidFill>
                <a:latin typeface="Times New Roman" panose="02020603050405020304" pitchFamily="18" charset="0"/>
                <a:cs typeface="Times New Roman" panose="02020603050405020304" pitchFamily="18" charset="0"/>
              </a:rPr>
              <a:t>trường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mầm</a:t>
            </a:r>
            <a:r>
              <a:rPr lang="en-US" sz="3200" b="1" dirty="0">
                <a:solidFill>
                  <a:srgbClr val="FF0000"/>
                </a:solidFill>
                <a:latin typeface="Times New Roman" panose="02020603050405020304" pitchFamily="18" charset="0"/>
                <a:cs typeface="Times New Roman" panose="02020603050405020304" pitchFamily="18" charset="0"/>
              </a:rPr>
              <a:t> non</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4060616" y="4662390"/>
            <a:ext cx="4478219" cy="523220"/>
          </a:xfrm>
          <a:prstGeom prst="rect">
            <a:avLst/>
          </a:prstGeom>
          <a:noFill/>
        </p:spPr>
        <p:txBody>
          <a:bodyPr wrap="square" rtlCol="0">
            <a:spAutoFit/>
          </a:bodyPr>
          <a:lstStyle/>
          <a:p>
            <a:pPr algn="ctr"/>
            <a:r>
              <a:rPr lang="en-US" sz="2800" b="1" i="1" dirty="0" err="1" smtClean="0">
                <a:latin typeface="Times New Roman" panose="02020603050405020304" pitchFamily="18" charset="0"/>
                <a:cs typeface="Times New Roman" panose="02020603050405020304" pitchFamily="18" charset="0"/>
              </a:rPr>
              <a:t>Giáo</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viên</a:t>
            </a:r>
            <a:r>
              <a:rPr lang="en-US" sz="2800" b="1" i="1" dirty="0">
                <a:latin typeface="Times New Roman" panose="02020603050405020304" pitchFamily="18" charset="0"/>
                <a:cs typeface="Times New Roman" panose="02020603050405020304" pitchFamily="18" charset="0"/>
              </a:rPr>
              <a:t>:</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Vũ</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Thị</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Hải</a:t>
            </a:r>
            <a:endParaRPr lang="en-US" sz="3200" b="1" i="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708675" y="5186245"/>
            <a:ext cx="796872" cy="1625369"/>
          </a:xfrm>
          <a:prstGeom prst="rect">
            <a:avLst/>
          </a:prstGeom>
        </p:spPr>
      </p:pic>
      <p:pic>
        <p:nvPicPr>
          <p:cNvPr id="3" name="Picture 2"/>
          <p:cNvPicPr>
            <a:picLocks noChangeAspect="1"/>
          </p:cNvPicPr>
          <p:nvPr/>
        </p:nvPicPr>
        <p:blipFill>
          <a:blip r:embed="rId4"/>
          <a:stretch>
            <a:fillRect/>
          </a:stretch>
        </p:blipFill>
        <p:spPr>
          <a:xfrm>
            <a:off x="1826262" y="5775480"/>
            <a:ext cx="671534" cy="1117027"/>
          </a:xfrm>
          <a:prstGeom prst="rect">
            <a:avLst/>
          </a:prstGeom>
        </p:spPr>
      </p:pic>
      <p:pic>
        <p:nvPicPr>
          <p:cNvPr id="28" name="Picture 27"/>
          <p:cNvPicPr>
            <a:picLocks noChangeAspect="1"/>
          </p:cNvPicPr>
          <p:nvPr/>
        </p:nvPicPr>
        <p:blipFill>
          <a:blip r:embed="rId4"/>
          <a:stretch>
            <a:fillRect/>
          </a:stretch>
        </p:blipFill>
        <p:spPr>
          <a:xfrm>
            <a:off x="-124734" y="5452045"/>
            <a:ext cx="855754" cy="1406590"/>
          </a:xfrm>
          <a:prstGeom prst="rect">
            <a:avLst/>
          </a:prstGeom>
        </p:spPr>
      </p:pic>
      <p:pic>
        <p:nvPicPr>
          <p:cNvPr id="29" name="Picture 28"/>
          <p:cNvPicPr>
            <a:picLocks noChangeAspect="1"/>
          </p:cNvPicPr>
          <p:nvPr/>
        </p:nvPicPr>
        <p:blipFill>
          <a:blip r:embed="rId5"/>
          <a:stretch>
            <a:fillRect/>
          </a:stretch>
        </p:blipFill>
        <p:spPr>
          <a:xfrm>
            <a:off x="1234516" y="6003059"/>
            <a:ext cx="699495" cy="898812"/>
          </a:xfrm>
          <a:prstGeom prst="rect">
            <a:avLst/>
          </a:prstGeom>
        </p:spPr>
      </p:pic>
      <p:pic>
        <p:nvPicPr>
          <p:cNvPr id="30" name="Picture 29"/>
          <p:cNvPicPr>
            <a:picLocks noChangeAspect="1"/>
          </p:cNvPicPr>
          <p:nvPr/>
        </p:nvPicPr>
        <p:blipFill>
          <a:blip r:embed="rId5"/>
          <a:stretch>
            <a:fillRect/>
          </a:stretch>
        </p:blipFill>
        <p:spPr>
          <a:xfrm>
            <a:off x="430007" y="5941175"/>
            <a:ext cx="840159" cy="970124"/>
          </a:xfrm>
          <a:prstGeom prst="rect">
            <a:avLst/>
          </a:prstGeom>
        </p:spPr>
      </p:pic>
      <p:sp>
        <p:nvSpPr>
          <p:cNvPr id="31" name="TextBox 30"/>
          <p:cNvSpPr txBox="1"/>
          <p:nvPr/>
        </p:nvSpPr>
        <p:spPr>
          <a:xfrm>
            <a:off x="4965144" y="5298555"/>
            <a:ext cx="2531031" cy="400110"/>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Năm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học</a:t>
            </a:r>
            <a:r>
              <a:rPr lang="en-US" sz="2000" dirty="0" smtClean="0">
                <a:latin typeface="Times New Roman" panose="02020603050405020304" pitchFamily="18" charset="0"/>
                <a:cs typeface="Times New Roman" panose="02020603050405020304" pitchFamily="18" charset="0"/>
              </a:rPr>
              <a:t> : 2023-2024</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998" t="1994" r="811" b="2890"/>
          <a:stretch>
            <a:fillRect/>
          </a:stretch>
        </p:blipFill>
        <p:spPr>
          <a:xfrm>
            <a:off x="0" y="-1"/>
            <a:ext cx="12221286" cy="6858001"/>
          </a:xfrm>
          <a:prstGeom prst="rect">
            <a:avLst/>
          </a:prstGeom>
        </p:spPr>
      </p:pic>
      <p:grpSp>
        <p:nvGrpSpPr>
          <p:cNvPr id="11" name="Group 10"/>
          <p:cNvGrpSpPr/>
          <p:nvPr/>
        </p:nvGrpSpPr>
        <p:grpSpPr>
          <a:xfrm>
            <a:off x="997269" y="348965"/>
            <a:ext cx="3631294" cy="763571"/>
            <a:chOff x="997269" y="348965"/>
            <a:chExt cx="3631294" cy="763571"/>
          </a:xfrm>
        </p:grpSpPr>
        <p:sp>
          <p:nvSpPr>
            <p:cNvPr id="5" name="Rounded Rectangle 4"/>
            <p:cNvSpPr/>
            <p:nvPr/>
          </p:nvSpPr>
          <p:spPr>
            <a:xfrm>
              <a:off x="997269" y="348965"/>
              <a:ext cx="3631294" cy="763571"/>
            </a:xfrm>
            <a:prstGeom prst="roundRect">
              <a:avLst/>
            </a:prstGeom>
            <a:solidFill>
              <a:srgbClr val="F1D4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25486" y="414779"/>
              <a:ext cx="3403076" cy="461665"/>
            </a:xfrm>
            <a:prstGeom prst="rect">
              <a:avLst/>
            </a:prstGeom>
            <a:noFill/>
          </p:spPr>
          <p:txBody>
            <a:bodyPr wrap="square" rtlCol="0">
              <a:spAutoFit/>
            </a:bodyPr>
            <a:lstStyle/>
            <a:p>
              <a:r>
                <a:rPr lang="en-US" sz="2400" b="1" i="1" dirty="0" smtClean="0">
                  <a:latin typeface="Times New Roman" panose="02020603050405020304" pitchFamily="18" charset="0"/>
                  <a:cs typeface="Times New Roman" panose="02020603050405020304" pitchFamily="18" charset="0"/>
                </a:rPr>
                <a:t>c. </a:t>
              </a:r>
              <a:r>
                <a:rPr lang="en-US" sz="2400" b="1" i="1" dirty="0" err="1" smtClean="0">
                  <a:latin typeface="Times New Roman" panose="02020603050405020304" pitchFamily="18" charset="0"/>
                  <a:cs typeface="Times New Roman" panose="02020603050405020304" pitchFamily="18" charset="0"/>
                </a:rPr>
                <a:t>Hoạt</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động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ngoài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trời</a:t>
              </a:r>
              <a:r>
                <a:rPr lang="en-US" sz="2400" b="1" i="1" dirty="0" smtClean="0">
                  <a:latin typeface="Times New Roman" panose="02020603050405020304" pitchFamily="18" charset="0"/>
                  <a:cs typeface="Times New Roman" panose="02020603050405020304" pitchFamily="18" charset="0"/>
                </a:rPr>
                <a:t> </a:t>
              </a:r>
              <a:endParaRPr lang="en-US" sz="2400" b="1" i="1" dirty="0">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747452" y="1366390"/>
            <a:ext cx="4263221" cy="3566748"/>
            <a:chOff x="1225486" y="1729338"/>
            <a:chExt cx="4263221" cy="3566748"/>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5486" y="1729338"/>
              <a:ext cx="4263221" cy="3197416"/>
            </a:xfrm>
            <a:prstGeom prst="rect">
              <a:avLst/>
            </a:prstGeom>
          </p:spPr>
        </p:pic>
        <p:sp>
          <p:nvSpPr>
            <p:cNvPr id="7" name="TextBox 6"/>
            <p:cNvSpPr txBox="1"/>
            <p:nvPr/>
          </p:nvSpPr>
          <p:spPr>
            <a:xfrm>
              <a:off x="2390503" y="4926754"/>
              <a:ext cx="1952897" cy="369332"/>
            </a:xfrm>
            <a:prstGeom prst="rect">
              <a:avLst/>
            </a:prstGeom>
            <a:solidFill>
              <a:schemeClr val="accent4"/>
            </a:solidFill>
          </p:spPr>
          <p:txBody>
            <a:bodyPr wrap="square" rtlCol="0">
              <a:spAutoFit/>
            </a:bodyPr>
            <a:lstStyle/>
            <a:p>
              <a:r>
                <a:rPr lang="en-US" b="1" dirty="0" err="1" smtClean="0">
                  <a:latin typeface="Times New Roman" panose="02020603050405020304" pitchFamily="18" charset="0"/>
                  <a:cs typeface="Times New Roman" panose="02020603050405020304" pitchFamily="18" charset="0"/>
                </a:rPr>
                <a:t>Xích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đang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đu</a:t>
              </a:r>
              <a:endParaRPr lang="en-US" b="1" dirty="0">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7114214" y="1382091"/>
            <a:ext cx="4263221" cy="3566748"/>
            <a:chOff x="6938330" y="1729338"/>
            <a:chExt cx="4263221" cy="3566748"/>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8330" y="1729338"/>
              <a:ext cx="4263221" cy="3197416"/>
            </a:xfrm>
            <a:prstGeom prst="rect">
              <a:avLst/>
            </a:prstGeom>
          </p:spPr>
        </p:pic>
        <p:sp>
          <p:nvSpPr>
            <p:cNvPr id="8" name="TextBox 7"/>
            <p:cNvSpPr txBox="1"/>
            <p:nvPr/>
          </p:nvSpPr>
          <p:spPr>
            <a:xfrm>
              <a:off x="8399417" y="4926754"/>
              <a:ext cx="2063932" cy="369332"/>
            </a:xfrm>
            <a:prstGeom prst="rect">
              <a:avLst/>
            </a:prstGeom>
            <a:solidFill>
              <a:schemeClr val="accent4"/>
            </a:solidFill>
          </p:spPr>
          <p:txBody>
            <a:bodyPr wrap="square" rtlCol="0">
              <a:spAutoFit/>
            </a:bodyPr>
            <a:lstStyle/>
            <a:p>
              <a:r>
                <a:rPr lang="en-US" b="1" smtClean="0">
                  <a:latin typeface="Times New Roman" panose="02020603050405020304" pitchFamily="18" charset="0"/>
                  <a:cs typeface="Times New Roman" panose="02020603050405020304" pitchFamily="18" charset="0"/>
                </a:rPr>
                <a:t>Xích đu dừng hẳn</a:t>
              </a:r>
              <a:endParaRPr lang="en-US" b="1">
                <a:latin typeface="Times New Roman" panose="02020603050405020304" pitchFamily="18" charset="0"/>
                <a:cs typeface="Times New Roman" panose="02020603050405020304" pitchFamily="18" charset="0"/>
              </a:endParaRPr>
            </a:p>
          </p:txBody>
        </p:sp>
      </p:gr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6551" y="1729338"/>
            <a:ext cx="5354833" cy="4016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9" name="Group 18"/>
          <p:cNvGrpSpPr/>
          <p:nvPr/>
        </p:nvGrpSpPr>
        <p:grpSpPr>
          <a:xfrm>
            <a:off x="1663934" y="3913818"/>
            <a:ext cx="1704494" cy="494228"/>
            <a:chOff x="1985553" y="4309952"/>
            <a:chExt cx="1839253" cy="522415"/>
          </a:xfrm>
          <a:solidFill>
            <a:srgbClr val="FFC000"/>
          </a:solidFill>
        </p:grpSpPr>
        <p:sp>
          <p:nvSpPr>
            <p:cNvPr id="17" name="Rectangle 16"/>
            <p:cNvSpPr/>
            <p:nvPr/>
          </p:nvSpPr>
          <p:spPr>
            <a:xfrm>
              <a:off x="1985553" y="4309952"/>
              <a:ext cx="1839253" cy="5224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001150" y="4374810"/>
              <a:ext cx="1763188" cy="369332"/>
            </a:xfrm>
            <a:prstGeom prst="rect">
              <a:avLst/>
            </a:prstGeom>
            <a:grpFill/>
          </p:spPr>
          <p:txBody>
            <a:bodyPr wrap="square" rtlCol="0">
              <a:spAutoFit/>
            </a:bodyPr>
            <a:lstStyle/>
            <a:p>
              <a:r>
                <a:rPr lang="en-US" smtClean="0">
                  <a:latin typeface="Times New Roman" panose="02020603050405020304" pitchFamily="18" charset="0"/>
                  <a:cs typeface="Times New Roman" panose="02020603050405020304" pitchFamily="18" charset="0"/>
                </a:rPr>
                <a:t>Không bám tay</a:t>
              </a:r>
              <a:endParaRPr lang="en-US">
                <a:latin typeface="Times New Roman" panose="02020603050405020304" pitchFamily="18" charset="0"/>
                <a:cs typeface="Times New Roman" panose="02020603050405020304" pitchFamily="18" charset="0"/>
              </a:endParaRPr>
            </a:p>
          </p:txBody>
        </p:sp>
      </p:gr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8568" y="1349775"/>
            <a:ext cx="3400320" cy="2550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2" name="Group 21"/>
          <p:cNvGrpSpPr/>
          <p:nvPr/>
        </p:nvGrpSpPr>
        <p:grpSpPr>
          <a:xfrm>
            <a:off x="7822259" y="1349775"/>
            <a:ext cx="3214849" cy="2799609"/>
            <a:chOff x="7822259" y="1349775"/>
            <a:chExt cx="3214849" cy="2799609"/>
          </a:xfrm>
        </p:grpSpPr>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22259" y="1349775"/>
              <a:ext cx="3214849" cy="24111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Rectangle 19"/>
            <p:cNvSpPr/>
            <p:nvPr/>
          </p:nvSpPr>
          <p:spPr>
            <a:xfrm>
              <a:off x="8612263" y="3751213"/>
              <a:ext cx="1429553" cy="39817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662956" y="3748782"/>
              <a:ext cx="1274029" cy="369332"/>
            </a:xfrm>
            <a:prstGeom prst="rect">
              <a:avLst/>
            </a:prstGeom>
            <a:noFill/>
          </p:spPr>
          <p:txBody>
            <a:bodyPr wrap="square" rtlCol="0">
              <a:spAutoFit/>
            </a:bodyPr>
            <a:lstStyle/>
            <a:p>
              <a:r>
                <a:rPr lang="en-US" smtClean="0">
                  <a:latin typeface="Times New Roman" panose="02020603050405020304" pitchFamily="18" charset="0"/>
                  <a:cs typeface="Times New Roman" panose="02020603050405020304" pitchFamily="18" charset="0"/>
                </a:rPr>
                <a:t>Đùa nghịch</a:t>
              </a:r>
              <a:endParaRPr lang="en-US">
                <a:latin typeface="Times New Roman" panose="02020603050405020304" pitchFamily="18" charset="0"/>
                <a:cs typeface="Times New Roman" panose="02020603050405020304" pitchFamily="18" charset="0"/>
              </a:endParaRPr>
            </a:p>
          </p:txBody>
        </p:sp>
      </p:grpSp>
      <p:grpSp>
        <p:nvGrpSpPr>
          <p:cNvPr id="25" name="Group 24"/>
          <p:cNvGrpSpPr/>
          <p:nvPr/>
        </p:nvGrpSpPr>
        <p:grpSpPr>
          <a:xfrm>
            <a:off x="4501480" y="2978489"/>
            <a:ext cx="3153181" cy="2822359"/>
            <a:chOff x="4501480" y="2978489"/>
            <a:chExt cx="3153181" cy="2822359"/>
          </a:xfrm>
        </p:grpSpPr>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01480" y="2978489"/>
              <a:ext cx="3153181" cy="23648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3" name="Rectangle 22"/>
            <p:cNvSpPr/>
            <p:nvPr/>
          </p:nvSpPr>
          <p:spPr>
            <a:xfrm>
              <a:off x="5462669" y="5361702"/>
              <a:ext cx="1372469" cy="43914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554978" y="5345645"/>
              <a:ext cx="1280160" cy="369332"/>
            </a:xfrm>
            <a:prstGeom prst="rect">
              <a:avLst/>
            </a:prstGeom>
            <a:noFill/>
          </p:spPr>
          <p:txBody>
            <a:bodyPr wrap="square" rtlCol="0">
              <a:spAutoFit/>
            </a:bodyPr>
            <a:lstStyle/>
            <a:p>
              <a:r>
                <a:rPr lang="en-US" smtClean="0">
                  <a:latin typeface="Times New Roman" panose="02020603050405020304" pitchFamily="18" charset="0"/>
                  <a:cs typeface="Times New Roman" panose="02020603050405020304" pitchFamily="18" charset="0"/>
                </a:rPr>
                <a:t>Xô đẩy bạn </a:t>
              </a:r>
              <a:endParaRPr lang="en-US">
                <a:latin typeface="Times New Roman" panose="02020603050405020304" pitchFamily="18" charset="0"/>
                <a:cs typeface="Times New Roman" panose="02020603050405020304" pitchFamily="18" charset="0"/>
              </a:endParaRPr>
            </a:p>
          </p:txBody>
        </p:sp>
      </p:grpSp>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24733" y="1544934"/>
            <a:ext cx="5560057" cy="4170043"/>
          </a:xfrm>
          <a:prstGeom prst="rect">
            <a:avLst/>
          </a:prstGeom>
          <a:ln>
            <a:noFill/>
          </a:ln>
          <a:effectLst>
            <a:softEdge rad="112500"/>
          </a:effectLst>
        </p:spPr>
      </p:pic>
    </p:spTree>
    <p:extLst>
      <p:ext uri="{BB962C8B-B14F-4D97-AF65-F5344CB8AC3E}">
        <p14:creationId xmlns:p14="http://schemas.microsoft.com/office/powerpoint/2010/main" val="347270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32" fill="hold" nodeType="clickEffect">
                                  <p:stCondLst>
                                    <p:cond delay="0"/>
                                  </p:stCondLst>
                                  <p:childTnLst>
                                    <p:animEffect transition="out" filter="box(out)">
                                      <p:cBhvr>
                                        <p:cTn id="16" dur="2000"/>
                                        <p:tgtEl>
                                          <p:spTgt spid="12"/>
                                        </p:tgtEl>
                                      </p:cBhvr>
                                    </p:animEffect>
                                    <p:set>
                                      <p:cBhvr>
                                        <p:cTn id="17" dur="1" fill="hold">
                                          <p:stCondLst>
                                            <p:cond delay="19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par>
                                <p:cTn id="23" presetID="6" presetClass="entr" presetSubtype="16"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20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circle(in)">
                                      <p:cBhvr>
                                        <p:cTn id="30" dur="20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circle(in)">
                                      <p:cBhvr>
                                        <p:cTn id="35" dur="2000"/>
                                        <p:tgtEl>
                                          <p:spTgt spid="25"/>
                                        </p:tgtEl>
                                      </p:cBhvr>
                                    </p:animEffect>
                                  </p:childTnLst>
                                </p:cTn>
                              </p:par>
                              <p:par>
                                <p:cTn id="36" presetID="4" presetClass="exit" presetSubtype="32" fill="hold" nodeType="withEffect">
                                  <p:stCondLst>
                                    <p:cond delay="0"/>
                                  </p:stCondLst>
                                  <p:childTnLst>
                                    <p:animEffect transition="out" filter="box(out)">
                                      <p:cBhvr>
                                        <p:cTn id="37" dur="2000"/>
                                        <p:tgtEl>
                                          <p:spTgt spid="13"/>
                                        </p:tgtEl>
                                      </p:cBhvr>
                                    </p:animEffect>
                                    <p:set>
                                      <p:cBhvr>
                                        <p:cTn id="38" dur="1" fill="hold">
                                          <p:stCondLst>
                                            <p:cond delay="1999"/>
                                          </p:stCondLst>
                                        </p:cTn>
                                        <p:tgtEl>
                                          <p:spTgt spid="13"/>
                                        </p:tgtEl>
                                        <p:attrNameLst>
                                          <p:attrName>style.visibility</p:attrName>
                                        </p:attrNameLst>
                                      </p:cBhvr>
                                      <p:to>
                                        <p:strVal val="hidden"/>
                                      </p:to>
                                    </p:set>
                                  </p:childTnLst>
                                </p:cTn>
                              </p:par>
                              <p:par>
                                <p:cTn id="39" presetID="4" presetClass="exit" presetSubtype="32" fill="hold" nodeType="withEffect">
                                  <p:stCondLst>
                                    <p:cond delay="0"/>
                                  </p:stCondLst>
                                  <p:childTnLst>
                                    <p:animEffect transition="out" filter="box(out)">
                                      <p:cBhvr>
                                        <p:cTn id="40" dur="2000"/>
                                        <p:tgtEl>
                                          <p:spTgt spid="19"/>
                                        </p:tgtEl>
                                      </p:cBhvr>
                                    </p:animEffect>
                                    <p:set>
                                      <p:cBhvr>
                                        <p:cTn id="41" dur="1" fill="hold">
                                          <p:stCondLst>
                                            <p:cond delay="1999"/>
                                          </p:stCondLst>
                                        </p:cTn>
                                        <p:tgtEl>
                                          <p:spTgt spid="19"/>
                                        </p:tgtEl>
                                        <p:attrNameLst>
                                          <p:attrName>style.visibility</p:attrName>
                                        </p:attrNameLst>
                                      </p:cBhvr>
                                      <p:to>
                                        <p:strVal val="hidden"/>
                                      </p:to>
                                    </p:set>
                                  </p:childTnLst>
                                </p:cTn>
                              </p:par>
                              <p:par>
                                <p:cTn id="42" presetID="4" presetClass="exit" presetSubtype="32" fill="hold" nodeType="withEffect">
                                  <p:stCondLst>
                                    <p:cond delay="0"/>
                                  </p:stCondLst>
                                  <p:childTnLst>
                                    <p:animEffect transition="out" filter="box(out)">
                                      <p:cBhvr>
                                        <p:cTn id="43" dur="2000"/>
                                        <p:tgtEl>
                                          <p:spTgt spid="22"/>
                                        </p:tgtEl>
                                      </p:cBhvr>
                                    </p:animEffect>
                                    <p:set>
                                      <p:cBhvr>
                                        <p:cTn id="44" dur="1" fill="hold">
                                          <p:stCondLst>
                                            <p:cond delay="1999"/>
                                          </p:stCondLst>
                                        </p:cTn>
                                        <p:tgtEl>
                                          <p:spTgt spid="2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 presetClass="exit" presetSubtype="32" fill="hold" nodeType="clickEffect">
                                  <p:stCondLst>
                                    <p:cond delay="0"/>
                                  </p:stCondLst>
                                  <p:childTnLst>
                                    <p:animEffect transition="out" filter="box(out)">
                                      <p:cBhvr>
                                        <p:cTn id="48" dur="2000"/>
                                        <p:tgtEl>
                                          <p:spTgt spid="25"/>
                                        </p:tgtEl>
                                      </p:cBhvr>
                                    </p:animEffect>
                                    <p:set>
                                      <p:cBhvr>
                                        <p:cTn id="49" dur="1" fill="hold">
                                          <p:stCondLst>
                                            <p:cond delay="1999"/>
                                          </p:stCondLst>
                                        </p:cTn>
                                        <p:tgtEl>
                                          <p:spTgt spid="2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barn(inVertical)">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xit" presetSubtype="32" fill="hold" nodeType="clickEffect">
                                  <p:stCondLst>
                                    <p:cond delay="0"/>
                                  </p:stCondLst>
                                  <p:childTnLst>
                                    <p:animEffect transition="out" filter="box(out)">
                                      <p:cBhvr>
                                        <p:cTn id="58" dur="2000"/>
                                        <p:tgtEl>
                                          <p:spTgt spid="29"/>
                                        </p:tgtEl>
                                      </p:cBhvr>
                                    </p:animEffect>
                                    <p:set>
                                      <p:cBhvr>
                                        <p:cTn id="59" dur="1" fill="hold">
                                          <p:stCondLst>
                                            <p:cond delay="1999"/>
                                          </p:stCondLst>
                                        </p:cTn>
                                        <p:tgtEl>
                                          <p:spTgt spid="29"/>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barn(inVertical)">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barn(inVertical)">
                                      <p:cBhvr>
                                        <p:cTn id="6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998" t="1994" r="811" b="2890"/>
          <a:stretch>
            <a:fillRect/>
          </a:stretch>
        </p:blipFill>
        <p:spPr>
          <a:xfrm>
            <a:off x="0" y="-1"/>
            <a:ext cx="12221286" cy="6858001"/>
          </a:xfrm>
          <a:prstGeom prst="rect">
            <a:avLst/>
          </a:prstGeom>
        </p:spPr>
      </p:pic>
      <p:sp>
        <p:nvSpPr>
          <p:cNvPr id="5" name="TextBox 4"/>
          <p:cNvSpPr txBox="1"/>
          <p:nvPr/>
        </p:nvSpPr>
        <p:spPr>
          <a:xfrm>
            <a:off x="862149" y="365760"/>
            <a:ext cx="8569234" cy="646331"/>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Giáo dục trẻ việc đi cầu thang đúng cách, đi theo hàng, vịn tay vào lan can,. không xô đẩy nhau.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4272" y="1700572"/>
            <a:ext cx="3059430" cy="407924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7973" y="1700572"/>
            <a:ext cx="3123489" cy="4164651"/>
          </a:xfrm>
          <a:prstGeom prst="rect">
            <a:avLst/>
          </a:prstGeom>
        </p:spPr>
      </p:pic>
    </p:spTree>
    <p:extLst>
      <p:ext uri="{BB962C8B-B14F-4D97-AF65-F5344CB8AC3E}">
        <p14:creationId xmlns:p14="http://schemas.microsoft.com/office/powerpoint/2010/main" val="289353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998" t="1994" r="811" b="2890"/>
          <a:stretch>
            <a:fillRect/>
          </a:stretch>
        </p:blipFill>
        <p:spPr>
          <a:xfrm>
            <a:off x="-46359" y="0"/>
            <a:ext cx="12221286" cy="6858001"/>
          </a:xfrm>
          <a:prstGeom prst="rect">
            <a:avLst/>
          </a:prstGeom>
        </p:spPr>
      </p:pic>
      <p:sp>
        <p:nvSpPr>
          <p:cNvPr id="5" name="Rounded Rectangle 4"/>
          <p:cNvSpPr/>
          <p:nvPr/>
        </p:nvSpPr>
        <p:spPr>
          <a:xfrm>
            <a:off x="1138670" y="377246"/>
            <a:ext cx="4272315" cy="763571"/>
          </a:xfrm>
          <a:prstGeom prst="roundRect">
            <a:avLst/>
          </a:prstGeom>
          <a:solidFill>
            <a:srgbClr val="F1D4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latin typeface="Times New Roman" panose="02020603050405020304" pitchFamily="18" charset="0"/>
                <a:cs typeface="Times New Roman" panose="02020603050405020304" pitchFamily="18" charset="0"/>
              </a:rPr>
              <a:t>d. </a:t>
            </a:r>
            <a:r>
              <a:rPr lang="en-US" sz="2400" b="1" i="1" dirty="0" err="1" smtClean="0">
                <a:solidFill>
                  <a:schemeClr val="tx1"/>
                </a:solidFill>
                <a:latin typeface="Times New Roman" panose="02020603050405020304" pitchFamily="18" charset="0"/>
                <a:cs typeface="Times New Roman" panose="02020603050405020304" pitchFamily="18" charset="0"/>
              </a:rPr>
              <a:t>Hoạt</a:t>
            </a:r>
            <a:r>
              <a:rPr lang="en-US" sz="2400" b="1" i="1" dirty="0" smtClean="0">
                <a:solidFill>
                  <a:schemeClr val="tx1"/>
                </a:solidFill>
                <a:latin typeface="Times New Roman" panose="02020603050405020304" pitchFamily="18" charset="0"/>
                <a:cs typeface="Times New Roman" panose="02020603050405020304" pitchFamily="18" charset="0"/>
              </a:rPr>
              <a:t> </a:t>
            </a:r>
            <a:r>
              <a:rPr lang="en-US" sz="2400" b="1" i="1" dirty="0" err="1" smtClean="0">
                <a:solidFill>
                  <a:schemeClr val="tx1"/>
                </a:solidFill>
                <a:latin typeface="Times New Roman" panose="02020603050405020304" pitchFamily="18" charset="0"/>
                <a:cs typeface="Times New Roman" panose="02020603050405020304" pitchFamily="18" charset="0"/>
              </a:rPr>
              <a:t>động</a:t>
            </a:r>
            <a:r>
              <a:rPr lang="en-US" sz="2400" b="1" i="1" dirty="0" smtClean="0">
                <a:solidFill>
                  <a:schemeClr val="tx1"/>
                </a:solidFill>
                <a:latin typeface="Times New Roman" panose="02020603050405020304" pitchFamily="18" charset="0"/>
                <a:cs typeface="Times New Roman" panose="02020603050405020304" pitchFamily="18" charset="0"/>
              </a:rPr>
              <a:t> </a:t>
            </a:r>
            <a:r>
              <a:rPr lang="en-US" sz="2400" b="1" i="1" dirty="0" err="1" smtClean="0">
                <a:solidFill>
                  <a:schemeClr val="tx1"/>
                </a:solidFill>
                <a:latin typeface="Times New Roman" panose="02020603050405020304" pitchFamily="18" charset="0"/>
                <a:cs typeface="Times New Roman" panose="02020603050405020304" pitchFamily="18" charset="0"/>
              </a:rPr>
              <a:t>vệ</a:t>
            </a:r>
            <a:r>
              <a:rPr lang="en-US" sz="2400" b="1" i="1" dirty="0" smtClean="0">
                <a:solidFill>
                  <a:schemeClr val="tx1"/>
                </a:solidFill>
                <a:latin typeface="Times New Roman" panose="02020603050405020304" pitchFamily="18" charset="0"/>
                <a:cs typeface="Times New Roman" panose="02020603050405020304" pitchFamily="18" charset="0"/>
              </a:rPr>
              <a:t> </a:t>
            </a:r>
            <a:r>
              <a:rPr lang="en-US" sz="2400" b="1" i="1" dirty="0" err="1" smtClean="0">
                <a:solidFill>
                  <a:schemeClr val="tx1"/>
                </a:solidFill>
                <a:latin typeface="Times New Roman" panose="02020603050405020304" pitchFamily="18" charset="0"/>
                <a:cs typeface="Times New Roman" panose="02020603050405020304" pitchFamily="18" charset="0"/>
              </a:rPr>
              <a:t>sinh</a:t>
            </a:r>
            <a:r>
              <a:rPr lang="en-US" sz="2400" b="1" i="1" dirty="0" smtClean="0">
                <a:solidFill>
                  <a:schemeClr val="tx1"/>
                </a:solidFill>
                <a:latin typeface="Times New Roman" panose="02020603050405020304" pitchFamily="18" charset="0"/>
                <a:cs typeface="Times New Roman" panose="02020603050405020304" pitchFamily="18" charset="0"/>
              </a:rPr>
              <a:t> - </a:t>
            </a:r>
            <a:r>
              <a:rPr lang="en-US" sz="2400" b="1" i="1" dirty="0" err="1" smtClean="0">
                <a:solidFill>
                  <a:schemeClr val="tx1"/>
                </a:solidFill>
                <a:latin typeface="Times New Roman" panose="02020603050405020304" pitchFamily="18" charset="0"/>
                <a:cs typeface="Times New Roman" panose="02020603050405020304" pitchFamily="18" charset="0"/>
              </a:rPr>
              <a:t>ăn</a:t>
            </a:r>
            <a:r>
              <a:rPr lang="en-US" sz="2400" b="1" i="1" dirty="0" smtClean="0">
                <a:solidFill>
                  <a:schemeClr val="tx1"/>
                </a:solidFill>
                <a:latin typeface="Times New Roman" panose="02020603050405020304" pitchFamily="18" charset="0"/>
                <a:cs typeface="Times New Roman" panose="02020603050405020304" pitchFamily="18" charset="0"/>
              </a:rPr>
              <a:t>- </a:t>
            </a:r>
            <a:r>
              <a:rPr lang="en-US" sz="2400" b="1" i="1" dirty="0" err="1" smtClean="0">
                <a:solidFill>
                  <a:schemeClr val="tx1"/>
                </a:solidFill>
                <a:latin typeface="Times New Roman" panose="02020603050405020304" pitchFamily="18" charset="0"/>
                <a:cs typeface="Times New Roman" panose="02020603050405020304" pitchFamily="18" charset="0"/>
              </a:rPr>
              <a:t>ngủ</a:t>
            </a:r>
            <a:r>
              <a:rPr lang="en-US" sz="2400" b="1" i="1" dirty="0" smtClean="0">
                <a:solidFill>
                  <a:schemeClr val="tx1"/>
                </a:solidFill>
                <a:latin typeface="Times New Roman" panose="02020603050405020304" pitchFamily="18" charset="0"/>
                <a:cs typeface="Times New Roman" panose="02020603050405020304" pitchFamily="18" charset="0"/>
              </a:rPr>
              <a:t> </a:t>
            </a:r>
            <a:endParaRPr lang="en-US" sz="2400" b="1" i="1" dirty="0">
              <a:solidFill>
                <a:schemeClr val="tx1"/>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5618374" y="3261418"/>
            <a:ext cx="1221908" cy="581841"/>
            <a:chOff x="1758424" y="1518064"/>
            <a:chExt cx="1578665" cy="763571"/>
          </a:xfrm>
        </p:grpSpPr>
        <p:sp>
          <p:nvSpPr>
            <p:cNvPr id="10" name="Rounded Rectangle 9"/>
            <p:cNvSpPr/>
            <p:nvPr/>
          </p:nvSpPr>
          <p:spPr>
            <a:xfrm>
              <a:off x="1758424" y="1518064"/>
              <a:ext cx="1578665" cy="76357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892556" y="1637309"/>
              <a:ext cx="1310400" cy="525079"/>
            </a:xfrm>
            <a:prstGeom prst="rect">
              <a:avLst/>
            </a:prstGeom>
            <a:noFill/>
          </p:spPr>
          <p:txBody>
            <a:bodyPr wrap="square" rtlCol="0">
              <a:spAutoFit/>
            </a:bodyPr>
            <a:lstStyle/>
            <a:p>
              <a:r>
                <a:rPr lang="en-US" sz="2000" b="1" dirty="0" smtClean="0">
                  <a:solidFill>
                    <a:schemeClr val="bg1"/>
                  </a:solidFill>
                  <a:latin typeface="Times New Roman" panose="02020603050405020304" pitchFamily="18" charset="0"/>
                  <a:cs typeface="Times New Roman" panose="02020603050405020304" pitchFamily="18" charset="0"/>
                </a:rPr>
                <a:t>HĐ </a:t>
              </a:r>
              <a:r>
                <a:rPr lang="en-US" sz="2000" b="1" dirty="0" err="1" smtClean="0">
                  <a:solidFill>
                    <a:schemeClr val="bg1"/>
                  </a:solidFill>
                  <a:latin typeface="Times New Roman" panose="02020603050405020304" pitchFamily="18" charset="0"/>
                  <a:cs typeface="Times New Roman" panose="02020603050405020304" pitchFamily="18" charset="0"/>
                </a:rPr>
                <a:t>Ăn</a:t>
              </a:r>
              <a:r>
                <a:rPr lang="en-US" sz="2000" b="1" dirty="0" smtClean="0">
                  <a:solidFill>
                    <a:schemeClr val="bg1"/>
                  </a:solidFill>
                  <a:latin typeface="Times New Roman" panose="02020603050405020304" pitchFamily="18" charset="0"/>
                  <a:cs typeface="Times New Roman" panose="02020603050405020304" pitchFamily="18" charset="0"/>
                </a:rPr>
                <a:t> </a:t>
              </a:r>
              <a:endParaRPr lang="en-US" sz="2000" b="1" dirty="0">
                <a:solidFill>
                  <a:schemeClr val="bg1"/>
                </a:solidFill>
                <a:latin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1054439" y="1316732"/>
            <a:ext cx="3286811" cy="3089019"/>
            <a:chOff x="1054439" y="1316732"/>
            <a:chExt cx="3286811" cy="3089019"/>
          </a:xfrm>
        </p:grpSpPr>
        <p:grpSp>
          <p:nvGrpSpPr>
            <p:cNvPr id="8" name="Group 7"/>
            <p:cNvGrpSpPr/>
            <p:nvPr/>
          </p:nvGrpSpPr>
          <p:grpSpPr>
            <a:xfrm>
              <a:off x="1859255" y="1316732"/>
              <a:ext cx="1677181" cy="569443"/>
              <a:chOff x="1758424" y="1518064"/>
              <a:chExt cx="1578665" cy="763571"/>
            </a:xfrm>
          </p:grpSpPr>
          <p:sp>
            <p:nvSpPr>
              <p:cNvPr id="6" name="Rounded Rectangle 5"/>
              <p:cNvSpPr/>
              <p:nvPr/>
            </p:nvSpPr>
            <p:spPr>
              <a:xfrm>
                <a:off x="1758424" y="1518064"/>
                <a:ext cx="1578665" cy="76357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18354" y="1591101"/>
                <a:ext cx="1376765" cy="536511"/>
              </a:xfrm>
              <a:prstGeom prst="rect">
                <a:avLst/>
              </a:prstGeom>
              <a:noFill/>
            </p:spPr>
            <p:txBody>
              <a:bodyPr wrap="square" rtlCol="0">
                <a:spAutoFit/>
              </a:bodyPr>
              <a:lstStyle/>
              <a:p>
                <a:r>
                  <a:rPr lang="en-US" sz="2000" b="1" dirty="0" smtClean="0">
                    <a:solidFill>
                      <a:schemeClr val="bg1"/>
                    </a:solidFill>
                    <a:latin typeface="Times New Roman" panose="02020603050405020304" pitchFamily="18" charset="0"/>
                    <a:cs typeface="Times New Roman" panose="02020603050405020304" pitchFamily="18" charset="0"/>
                  </a:rPr>
                  <a:t>HĐ </a:t>
                </a:r>
                <a:r>
                  <a:rPr lang="en-US" sz="2000" b="1" dirty="0" err="1" smtClean="0">
                    <a:solidFill>
                      <a:schemeClr val="bg1"/>
                    </a:solidFill>
                    <a:latin typeface="Times New Roman" panose="02020603050405020304" pitchFamily="18" charset="0"/>
                    <a:cs typeface="Times New Roman" panose="02020603050405020304" pitchFamily="18" charset="0"/>
                  </a:rPr>
                  <a:t>Vệ</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sinh</a:t>
                </a:r>
                <a:r>
                  <a:rPr lang="en-US" sz="2000" b="1" dirty="0" smtClean="0">
                    <a:solidFill>
                      <a:schemeClr val="bg1"/>
                    </a:solidFill>
                    <a:latin typeface="Times New Roman" panose="02020603050405020304" pitchFamily="18" charset="0"/>
                    <a:cs typeface="Times New Roman" panose="02020603050405020304" pitchFamily="18" charset="0"/>
                  </a:rPr>
                  <a:t> </a:t>
                </a:r>
                <a:endParaRPr lang="en-US" sz="2000" b="1" dirty="0">
                  <a:solidFill>
                    <a:schemeClr val="bg1"/>
                  </a:solidFill>
                  <a:latin typeface="Times New Roman" panose="02020603050405020304" pitchFamily="18" charset="0"/>
                  <a:cs typeface="Times New Roman" panose="02020603050405020304" pitchFamily="18" charset="0"/>
                </a:endParaRP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439" y="1940643"/>
              <a:ext cx="3286811" cy="24651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1633" y="3846398"/>
            <a:ext cx="3255390" cy="24415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9" name="Group 18"/>
          <p:cNvGrpSpPr/>
          <p:nvPr/>
        </p:nvGrpSpPr>
        <p:grpSpPr>
          <a:xfrm>
            <a:off x="8195761" y="1298543"/>
            <a:ext cx="3324555" cy="2997232"/>
            <a:chOff x="8145979" y="1298543"/>
            <a:chExt cx="3374337" cy="2896791"/>
          </a:xfrm>
        </p:grpSpPr>
        <p:grpSp>
          <p:nvGrpSpPr>
            <p:cNvPr id="12" name="Group 11"/>
            <p:cNvGrpSpPr/>
            <p:nvPr/>
          </p:nvGrpSpPr>
          <p:grpSpPr>
            <a:xfrm>
              <a:off x="9216418" y="1298543"/>
              <a:ext cx="1494099" cy="555734"/>
              <a:chOff x="1790066" y="1577966"/>
              <a:chExt cx="1578665" cy="778006"/>
            </a:xfrm>
          </p:grpSpPr>
          <p:sp>
            <p:nvSpPr>
              <p:cNvPr id="13" name="Rounded Rectangle 12"/>
              <p:cNvSpPr/>
              <p:nvPr/>
            </p:nvSpPr>
            <p:spPr>
              <a:xfrm>
                <a:off x="1790066" y="1577966"/>
                <a:ext cx="1578665" cy="76357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060673" y="1648085"/>
                <a:ext cx="1178350" cy="707887"/>
              </a:xfrm>
              <a:prstGeom prst="rect">
                <a:avLst/>
              </a:prstGeom>
              <a:noFill/>
            </p:spPr>
            <p:txBody>
              <a:bodyPr wrap="square" rtlCol="0">
                <a:spAutoFit/>
              </a:bodyPr>
              <a:lstStyle/>
              <a:p>
                <a:r>
                  <a:rPr lang="en-US" sz="2000" b="1" dirty="0" smtClean="0">
                    <a:solidFill>
                      <a:schemeClr val="bg1"/>
                    </a:solidFill>
                    <a:latin typeface="Times New Roman" panose="02020603050405020304" pitchFamily="18" charset="0"/>
                    <a:cs typeface="Times New Roman" panose="02020603050405020304" pitchFamily="18" charset="0"/>
                  </a:rPr>
                  <a:t>HĐ </a:t>
                </a:r>
                <a:r>
                  <a:rPr lang="en-US" sz="2000" b="1" dirty="0" err="1" smtClean="0">
                    <a:solidFill>
                      <a:schemeClr val="bg1"/>
                    </a:solidFill>
                    <a:latin typeface="Times New Roman" panose="02020603050405020304" pitchFamily="18" charset="0"/>
                    <a:cs typeface="Times New Roman" panose="02020603050405020304" pitchFamily="18" charset="0"/>
                  </a:rPr>
                  <a:t>Ngủ</a:t>
                </a:r>
                <a:endParaRPr lang="en-US" sz="2000" b="1" dirty="0">
                  <a:solidFill>
                    <a:schemeClr val="bg1"/>
                  </a:solidFill>
                  <a:latin typeface="Times New Roman" panose="02020603050405020304" pitchFamily="18" charset="0"/>
                  <a:cs typeface="Times New Roman" panose="02020603050405020304" pitchFamily="18" charset="0"/>
                </a:endParaRPr>
              </a:p>
            </p:txBody>
          </p:sp>
        </p:gr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r="8756"/>
            <a:stretch/>
          </p:blipFill>
          <p:spPr>
            <a:xfrm rot="16200000">
              <a:off x="8678569" y="1353586"/>
              <a:ext cx="2309158" cy="3374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32892" y="3843258"/>
            <a:ext cx="3271227" cy="24534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5652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nodeType="clickEffect">
                                  <p:stCondLst>
                                    <p:cond delay="0"/>
                                  </p:stCondLst>
                                  <p:childTnLst>
                                    <p:animEffect transition="out" filter="fade">
                                      <p:cBhvr>
                                        <p:cTn id="30" dur="1000"/>
                                        <p:tgtEl>
                                          <p:spTgt spid="15"/>
                                        </p:tgtEl>
                                      </p:cBhvr>
                                    </p:animEffect>
                                    <p:anim calcmode="lin" valueType="num">
                                      <p:cBhvr>
                                        <p:cTn id="31" dur="1000"/>
                                        <p:tgtEl>
                                          <p:spTgt spid="15"/>
                                        </p:tgtEl>
                                        <p:attrNameLst>
                                          <p:attrName>ppt_x</p:attrName>
                                        </p:attrNameLst>
                                      </p:cBhvr>
                                      <p:tavLst>
                                        <p:tav tm="0">
                                          <p:val>
                                            <p:strVal val="ppt_x"/>
                                          </p:val>
                                        </p:tav>
                                        <p:tav tm="100000">
                                          <p:val>
                                            <p:strVal val="ppt_x"/>
                                          </p:val>
                                        </p:tav>
                                      </p:tavLst>
                                    </p:anim>
                                    <p:anim calcmode="lin" valueType="num">
                                      <p:cBhvr>
                                        <p:cTn id="32" dur="1000"/>
                                        <p:tgtEl>
                                          <p:spTgt spid="15"/>
                                        </p:tgtEl>
                                        <p:attrNameLst>
                                          <p:attrName>ppt_y</p:attrName>
                                        </p:attrNameLst>
                                      </p:cBhvr>
                                      <p:tavLst>
                                        <p:tav tm="0">
                                          <p:val>
                                            <p:strVal val="ppt_y"/>
                                          </p:val>
                                        </p:tav>
                                        <p:tav tm="100000">
                                          <p:val>
                                            <p:strVal val="ppt_y+.1"/>
                                          </p:val>
                                        </p:tav>
                                      </p:tavLst>
                                    </p:anim>
                                    <p:set>
                                      <p:cBhvr>
                                        <p:cTn id="33" dur="1" fill="hold">
                                          <p:stCondLst>
                                            <p:cond delay="999"/>
                                          </p:stCondLst>
                                        </p:cTn>
                                        <p:tgtEl>
                                          <p:spTgt spid="1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998" t="1994" r="811" b="2890"/>
          <a:stretch>
            <a:fillRect/>
          </a:stretch>
        </p:blipFill>
        <p:spPr>
          <a:xfrm>
            <a:off x="0" y="-1"/>
            <a:ext cx="12192000" cy="6858001"/>
          </a:xfrm>
          <a:prstGeom prst="rect">
            <a:avLst/>
          </a:prstGeom>
        </p:spPr>
      </p:pic>
      <p:grpSp>
        <p:nvGrpSpPr>
          <p:cNvPr id="9" name="Group 8"/>
          <p:cNvGrpSpPr/>
          <p:nvPr/>
        </p:nvGrpSpPr>
        <p:grpSpPr>
          <a:xfrm>
            <a:off x="1102936" y="377072"/>
            <a:ext cx="3016577" cy="707010"/>
            <a:chOff x="1102936" y="377072"/>
            <a:chExt cx="3016577" cy="707010"/>
          </a:xfrm>
        </p:grpSpPr>
        <p:sp>
          <p:nvSpPr>
            <p:cNvPr id="5" name="Rectangle 4"/>
            <p:cNvSpPr/>
            <p:nvPr/>
          </p:nvSpPr>
          <p:spPr>
            <a:xfrm>
              <a:off x="1102936" y="377072"/>
              <a:ext cx="3016577" cy="707010"/>
            </a:xfrm>
            <a:prstGeom prst="rect">
              <a:avLst/>
            </a:prstGeom>
            <a:solidFill>
              <a:srgbClr val="F1D4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19753" y="517631"/>
              <a:ext cx="2630078" cy="461665"/>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e</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Hoạt</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động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chiều</a:t>
              </a:r>
              <a:r>
                <a:rPr lang="en-US" sz="2400" b="1" i="1" dirty="0" smtClean="0">
                  <a:latin typeface="Times New Roman" panose="02020603050405020304" pitchFamily="18" charset="0"/>
                  <a:cs typeface="Times New Roman" panose="02020603050405020304" pitchFamily="18" charset="0"/>
                </a:rPr>
                <a:t> </a:t>
              </a:r>
              <a:endParaRPr lang="en-US" sz="2400" b="1" i="1" dirty="0">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1458013" y="1826442"/>
            <a:ext cx="4273484" cy="3912999"/>
            <a:chOff x="1458013" y="1826442"/>
            <a:chExt cx="4273484" cy="3912999"/>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8013" y="1826442"/>
              <a:ext cx="4273484" cy="3205113"/>
            </a:xfrm>
            <a:prstGeom prst="rect">
              <a:avLst/>
            </a:prstGeom>
          </p:spPr>
        </p:pic>
        <p:sp>
          <p:nvSpPr>
            <p:cNvPr id="7" name="TextBox 6"/>
            <p:cNvSpPr txBox="1"/>
            <p:nvPr/>
          </p:nvSpPr>
          <p:spPr>
            <a:xfrm>
              <a:off x="2149311" y="5031555"/>
              <a:ext cx="2460396" cy="707886"/>
            </a:xfrm>
            <a:prstGeom prst="rect">
              <a:avLst/>
            </a:prstGeom>
            <a:solidFill>
              <a:srgbClr val="FFFF00"/>
            </a:solidFill>
          </p:spPr>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Trẻ</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tránh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đồ</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chơi</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6825006" y="1826442"/>
            <a:ext cx="4273484" cy="3912999"/>
            <a:chOff x="6825006" y="1826442"/>
            <a:chExt cx="4273484" cy="3912999"/>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5006" y="1826442"/>
              <a:ext cx="4273484" cy="3205113"/>
            </a:xfrm>
            <a:prstGeom prst="rect">
              <a:avLst/>
            </a:prstGeom>
          </p:spPr>
        </p:pic>
        <p:sp>
          <p:nvSpPr>
            <p:cNvPr id="8" name="TextBox 7"/>
            <p:cNvSpPr txBox="1"/>
            <p:nvPr/>
          </p:nvSpPr>
          <p:spPr>
            <a:xfrm>
              <a:off x="7814821" y="5031555"/>
              <a:ext cx="2234152" cy="707886"/>
            </a:xfrm>
            <a:prstGeom prst="rect">
              <a:avLst/>
            </a:prstGeom>
            <a:solidFill>
              <a:srgbClr val="FFFF00"/>
            </a:solidFill>
          </p:spPr>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Trẻ</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nhặt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đồ</a:t>
              </a:r>
              <a:r>
                <a:rPr lang="en-US" sz="2000" dirty="0" smtClean="0">
                  <a:latin typeface="Times New Roman" panose="02020603050405020304" pitchFamily="18" charset="0"/>
                  <a:cs typeface="Times New Roman" panose="02020603050405020304" pitchFamily="18" charset="0"/>
                </a:rPr>
                <a:t> </a:t>
              </a:r>
              <a:r>
                <a:rPr lang="en-US" sz="2000" err="1" smtClean="0">
                  <a:latin typeface="Times New Roman" panose="02020603050405020304" pitchFamily="18" charset="0"/>
                  <a:cs typeface="Times New Roman" panose="02020603050405020304" pitchFamily="18" charset="0"/>
                </a:rPr>
                <a:t>chơi</a:t>
              </a:r>
              <a:r>
                <a:rPr lang="en-US" sz="2000" smtClean="0">
                  <a:latin typeface="Times New Roman" panose="02020603050405020304" pitchFamily="18" charset="0"/>
                  <a:cs typeface="Times New Roman" panose="02020603050405020304" pitchFamily="18" charset="0"/>
                </a:rPr>
                <a:t> gọn gàng</a:t>
              </a:r>
              <a:endParaRPr lang="en-US" sz="2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4837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998" t="1994" r="811" b="2890"/>
          <a:stretch>
            <a:fillRect/>
          </a:stretch>
        </p:blipFill>
        <p:spPr>
          <a:xfrm>
            <a:off x="0" y="-1"/>
            <a:ext cx="12192000" cy="6858001"/>
          </a:xfrm>
          <a:prstGeom prst="rect">
            <a:avLst/>
          </a:prstGeom>
        </p:spPr>
      </p:pic>
      <p:grpSp>
        <p:nvGrpSpPr>
          <p:cNvPr id="11" name="Group 10"/>
          <p:cNvGrpSpPr/>
          <p:nvPr/>
        </p:nvGrpSpPr>
        <p:grpSpPr>
          <a:xfrm>
            <a:off x="1093509" y="282804"/>
            <a:ext cx="3506771" cy="867266"/>
            <a:chOff x="1093509" y="282804"/>
            <a:chExt cx="3506771" cy="867266"/>
          </a:xfrm>
        </p:grpSpPr>
        <p:sp>
          <p:nvSpPr>
            <p:cNvPr id="5" name="Rectangle 4"/>
            <p:cNvSpPr/>
            <p:nvPr/>
          </p:nvSpPr>
          <p:spPr>
            <a:xfrm>
              <a:off x="1093509" y="282804"/>
              <a:ext cx="3431357" cy="867266"/>
            </a:xfrm>
            <a:prstGeom prst="rect">
              <a:avLst/>
            </a:prstGeom>
            <a:solidFill>
              <a:srgbClr val="F1D4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20770" y="384812"/>
              <a:ext cx="3379510" cy="461665"/>
            </a:xfrm>
            <a:prstGeom prst="rect">
              <a:avLst/>
            </a:prstGeom>
            <a:noFill/>
          </p:spPr>
          <p:txBody>
            <a:bodyPr wrap="square" rtlCol="0">
              <a:spAutoFit/>
            </a:bodyPr>
            <a:lstStyle/>
            <a:p>
              <a:r>
                <a:rPr lang="en-US" sz="2400" b="1" i="1" dirty="0" smtClean="0">
                  <a:latin typeface="Times New Roman" panose="02020603050405020304" pitchFamily="18" charset="0"/>
                  <a:cs typeface="Times New Roman" panose="02020603050405020304" pitchFamily="18" charset="0"/>
                </a:rPr>
                <a:t>f. </a:t>
              </a:r>
              <a:r>
                <a:rPr lang="en-US" sz="2400" b="1" i="1" dirty="0" err="1" smtClean="0">
                  <a:latin typeface="Times New Roman" panose="02020603050405020304" pitchFamily="18" charset="0"/>
                  <a:cs typeface="Times New Roman" panose="02020603050405020304" pitchFamily="18" charset="0"/>
                </a:rPr>
                <a:t>Hoạt</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động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đón</a:t>
              </a:r>
              <a:r>
                <a:rPr lang="en-US" sz="2400" b="1" i="1" dirty="0" smtClean="0">
                  <a:latin typeface="Times New Roman" panose="02020603050405020304" pitchFamily="18" charset="0"/>
                  <a:cs typeface="Times New Roman" panose="02020603050405020304" pitchFamily="18" charset="0"/>
                </a:rPr>
                <a:t> - </a:t>
              </a:r>
              <a:r>
                <a:rPr lang="en-US" sz="2400" b="1" i="1" dirty="0" err="1" smtClean="0">
                  <a:latin typeface="Times New Roman" panose="02020603050405020304" pitchFamily="18" charset="0"/>
                  <a:cs typeface="Times New Roman" panose="02020603050405020304" pitchFamily="18" charset="0"/>
                </a:rPr>
                <a:t>trả</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trẻ</a:t>
              </a:r>
              <a:r>
                <a:rPr lang="en-US" sz="2400" b="1" i="1" dirty="0" smtClean="0">
                  <a:latin typeface="Times New Roman" panose="02020603050405020304" pitchFamily="18" charset="0"/>
                  <a:cs typeface="Times New Roman" panose="02020603050405020304" pitchFamily="18" charset="0"/>
                </a:rPr>
                <a:t> </a:t>
              </a:r>
              <a:endParaRPr lang="en-US" sz="2400" b="1" i="1" dirty="0">
                <a:latin typeface="Times New Roman" panose="02020603050405020304" pitchFamily="18" charset="0"/>
                <a:cs typeface="Times New Roman" panose="02020603050405020304" pitchFamily="18" charset="0"/>
              </a:endParaRPr>
            </a:p>
          </p:txBody>
        </p:sp>
      </p:grpSp>
      <p:sp>
        <p:nvSpPr>
          <p:cNvPr id="2" name="Right Arrow 1"/>
          <p:cNvSpPr/>
          <p:nvPr/>
        </p:nvSpPr>
        <p:spPr>
          <a:xfrm>
            <a:off x="1220769" y="2135479"/>
            <a:ext cx="740005" cy="424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2116317" y="1890049"/>
            <a:ext cx="8955464" cy="1046375"/>
            <a:chOff x="2116317" y="1890049"/>
            <a:chExt cx="8955464" cy="1046375"/>
          </a:xfrm>
        </p:grpSpPr>
        <p:sp>
          <p:nvSpPr>
            <p:cNvPr id="3" name="Rounded Rectangle 2"/>
            <p:cNvSpPr/>
            <p:nvPr/>
          </p:nvSpPr>
          <p:spPr>
            <a:xfrm>
              <a:off x="2116317" y="1890049"/>
              <a:ext cx="8955464" cy="104637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27402" y="1954374"/>
              <a:ext cx="8644379" cy="830997"/>
            </a:xfrm>
            <a:prstGeom prst="rect">
              <a:avLst/>
            </a:prstGeom>
            <a:noFill/>
          </p:spPr>
          <p:txBody>
            <a:bodyPr wrap="square" rtlCol="0">
              <a:spAutoFit/>
            </a:bodyPr>
            <a:lstStyle/>
            <a:p>
              <a:r>
                <a:rPr lang="en-US" sz="2400" dirty="0" err="1" smtClean="0">
                  <a:solidFill>
                    <a:srgbClr val="FFFF00"/>
                  </a:solidFill>
                  <a:latin typeface="Times New Roman" panose="02020603050405020304" pitchFamily="18" charset="0"/>
                  <a:cs typeface="Times New Roman" panose="02020603050405020304" pitchFamily="18" charset="0"/>
                </a:rPr>
                <a:t>Tình</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huống</a:t>
              </a:r>
              <a:r>
                <a:rPr lang="en-US" sz="2400" dirty="0" smtClean="0">
                  <a:solidFill>
                    <a:srgbClr val="FFFF00"/>
                  </a:solidFill>
                  <a:latin typeface="Times New Roman" panose="02020603050405020304" pitchFamily="18" charset="0"/>
                  <a:cs typeface="Times New Roman" panose="02020603050405020304" pitchFamily="18" charset="0"/>
                </a:rPr>
                <a:t> : “</a:t>
              </a:r>
              <a:r>
                <a:rPr lang="en-US" sz="2400" dirty="0" err="1" smtClean="0">
                  <a:solidFill>
                    <a:srgbClr val="FFFF00"/>
                  </a:solidFill>
                  <a:latin typeface="Times New Roman" panose="02020603050405020304" pitchFamily="18" charset="0"/>
                  <a:cs typeface="Times New Roman" panose="02020603050405020304" pitchFamily="18" charset="0"/>
                </a:rPr>
                <a:t>Nếu</a:t>
              </a:r>
              <a:r>
                <a:rPr lang="en-US" sz="2400" dirty="0" smtClean="0">
                  <a:solidFill>
                    <a:srgbClr val="FFFF00"/>
                  </a:solidFill>
                  <a:latin typeface="Times New Roman" panose="02020603050405020304" pitchFamily="18" charset="0"/>
                  <a:cs typeface="Times New Roman" panose="02020603050405020304" pitchFamily="18" charset="0"/>
                </a:rPr>
                <a:t> con </a:t>
              </a:r>
              <a:r>
                <a:rPr lang="en-US" sz="2400" dirty="0" err="1" smtClean="0">
                  <a:solidFill>
                    <a:srgbClr val="FFFF00"/>
                  </a:solidFill>
                  <a:latin typeface="Times New Roman" panose="02020603050405020304" pitchFamily="18" charset="0"/>
                  <a:cs typeface="Times New Roman" panose="02020603050405020304" pitchFamily="18" charset="0"/>
                </a:rPr>
                <a:t>đang</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ngồi</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chơi</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một</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mình</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mà</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tự</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nhiên</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thấy</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nhà</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tối</a:t>
              </a:r>
              <a:r>
                <a:rPr lang="en-US" sz="2400" dirty="0" smtClean="0">
                  <a:solidFill>
                    <a:srgbClr val="FFFF00"/>
                  </a:solidFill>
                  <a:latin typeface="Times New Roman" panose="02020603050405020304" pitchFamily="18" charset="0"/>
                  <a:cs typeface="Times New Roman" panose="02020603050405020304" pitchFamily="18" charset="0"/>
                </a:rPr>
                <a:t> om , con </a:t>
              </a:r>
              <a:r>
                <a:rPr lang="en-US" sz="2400" dirty="0" err="1" smtClean="0">
                  <a:solidFill>
                    <a:srgbClr val="FFFF00"/>
                  </a:solidFill>
                  <a:latin typeface="Times New Roman" panose="02020603050405020304" pitchFamily="18" charset="0"/>
                  <a:cs typeface="Times New Roman" panose="02020603050405020304" pitchFamily="18" charset="0"/>
                </a:rPr>
                <a:t>sẽ</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làm</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thế</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nào</a:t>
              </a:r>
              <a:r>
                <a:rPr lang="en-US" sz="2400" dirty="0" smtClean="0">
                  <a:solidFill>
                    <a:srgbClr val="FFFF00"/>
                  </a:solidFill>
                  <a:latin typeface="Times New Roman" panose="02020603050405020304" pitchFamily="18" charset="0"/>
                  <a:cs typeface="Times New Roman" panose="02020603050405020304" pitchFamily="18" charset="0"/>
                </a:rPr>
                <a:t>”</a:t>
              </a:r>
              <a:endParaRPr lang="en-US" sz="2400" dirty="0">
                <a:solidFill>
                  <a:srgbClr val="FFFF00"/>
                </a:solidFill>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2158738" y="3561745"/>
            <a:ext cx="8955464" cy="1264730"/>
            <a:chOff x="2158738" y="3561744"/>
            <a:chExt cx="8955464" cy="1414021"/>
          </a:xfrm>
        </p:grpSpPr>
        <p:sp>
          <p:nvSpPr>
            <p:cNvPr id="8" name="Rounded Rectangle 7"/>
            <p:cNvSpPr/>
            <p:nvPr/>
          </p:nvSpPr>
          <p:spPr>
            <a:xfrm>
              <a:off x="2158738" y="3561744"/>
              <a:ext cx="8955464" cy="141402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84981" y="3766009"/>
              <a:ext cx="8531258" cy="830997"/>
            </a:xfrm>
            <a:prstGeom prst="rect">
              <a:avLst/>
            </a:prstGeom>
            <a:noFill/>
          </p:spPr>
          <p:txBody>
            <a:bodyPr wrap="square" rtlCol="0">
              <a:spAutoFit/>
            </a:bodyPr>
            <a:lstStyle/>
            <a:p>
              <a:r>
                <a:rPr lang="en-US" sz="2400" dirty="0" err="1" smtClean="0">
                  <a:solidFill>
                    <a:srgbClr val="FFFF00"/>
                  </a:solidFill>
                  <a:latin typeface="Times New Roman" panose="02020603050405020304" pitchFamily="18" charset="0"/>
                  <a:cs typeface="Times New Roman" panose="02020603050405020304" pitchFamily="18" charset="0"/>
                </a:rPr>
                <a:t>Tình</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huống</a:t>
              </a:r>
              <a:r>
                <a:rPr lang="en-US" sz="2400" dirty="0" smtClean="0">
                  <a:solidFill>
                    <a:srgbClr val="FFFF00"/>
                  </a:solidFill>
                  <a:latin typeface="Times New Roman" panose="02020603050405020304" pitchFamily="18" charset="0"/>
                  <a:cs typeface="Times New Roman" panose="02020603050405020304" pitchFamily="18" charset="0"/>
                </a:rPr>
                <a:t>: “ </a:t>
              </a:r>
              <a:r>
                <a:rPr lang="en-US" sz="2400" dirty="0" err="1" smtClean="0">
                  <a:solidFill>
                    <a:srgbClr val="FFFF00"/>
                  </a:solidFill>
                  <a:latin typeface="Times New Roman" panose="02020603050405020304" pitchFamily="18" charset="0"/>
                  <a:cs typeface="Times New Roman" panose="02020603050405020304" pitchFamily="18" charset="0"/>
                </a:rPr>
                <a:t>Nếu</a:t>
              </a:r>
              <a:r>
                <a:rPr lang="en-US" sz="2400" dirty="0" smtClean="0">
                  <a:solidFill>
                    <a:srgbClr val="FFFF00"/>
                  </a:solidFill>
                  <a:latin typeface="Times New Roman" panose="02020603050405020304" pitchFamily="18" charset="0"/>
                  <a:cs typeface="Times New Roman" panose="02020603050405020304" pitchFamily="18" charset="0"/>
                </a:rPr>
                <a:t> con </a:t>
              </a:r>
              <a:r>
                <a:rPr lang="en-US" sz="2400" dirty="0" err="1" smtClean="0">
                  <a:solidFill>
                    <a:srgbClr val="FFFF00"/>
                  </a:solidFill>
                  <a:latin typeface="Times New Roman" panose="02020603050405020304" pitchFamily="18" charset="0"/>
                  <a:cs typeface="Times New Roman" panose="02020603050405020304" pitchFamily="18" charset="0"/>
                </a:rPr>
                <a:t>nhìn</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thấy</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ấm</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điện</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đun</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nước</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đang</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bốc</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khói</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và</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kêu</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inh</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ỏi</a:t>
              </a:r>
              <a:r>
                <a:rPr lang="en-US" sz="2400" dirty="0" smtClean="0">
                  <a:solidFill>
                    <a:srgbClr val="FFFF00"/>
                  </a:solidFill>
                  <a:latin typeface="Times New Roman" panose="02020603050405020304" pitchFamily="18" charset="0"/>
                  <a:cs typeface="Times New Roman" panose="02020603050405020304" pitchFamily="18" charset="0"/>
                </a:rPr>
                <a:t> , con </a:t>
              </a:r>
              <a:r>
                <a:rPr lang="en-US" sz="2400" dirty="0" err="1" smtClean="0">
                  <a:solidFill>
                    <a:srgbClr val="FFFF00"/>
                  </a:solidFill>
                  <a:latin typeface="Times New Roman" panose="02020603050405020304" pitchFamily="18" charset="0"/>
                  <a:cs typeface="Times New Roman" panose="02020603050405020304" pitchFamily="18" charset="0"/>
                </a:rPr>
                <a:t>sẽ</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làm</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như</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thế</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nào</a:t>
              </a:r>
              <a:r>
                <a:rPr lang="en-US" sz="2400" dirty="0" smtClean="0">
                  <a:solidFill>
                    <a:srgbClr val="FFFF00"/>
                  </a:solidFill>
                  <a:latin typeface="Times New Roman" panose="02020603050405020304" pitchFamily="18" charset="0"/>
                  <a:cs typeface="Times New Roman" panose="02020603050405020304" pitchFamily="18" charset="0"/>
                </a:rPr>
                <a:t>?” </a:t>
              </a:r>
              <a:endParaRPr lang="en-US" sz="2400" dirty="0">
                <a:solidFill>
                  <a:srgbClr val="FFFF00"/>
                </a:solidFill>
                <a:latin typeface="Times New Roman" panose="02020603050405020304" pitchFamily="18" charset="0"/>
                <a:cs typeface="Times New Roman" panose="02020603050405020304" pitchFamily="18" charset="0"/>
              </a:endParaRPr>
            </a:p>
          </p:txBody>
        </p:sp>
      </p:grpSp>
      <p:sp>
        <p:nvSpPr>
          <p:cNvPr id="10" name="Right Arrow 9"/>
          <p:cNvSpPr/>
          <p:nvPr/>
        </p:nvSpPr>
        <p:spPr>
          <a:xfrm>
            <a:off x="1220769" y="3969403"/>
            <a:ext cx="740005" cy="424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105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op 75 Hình Nền Powerpoint Chuyên Nghiệp Chất Lượng Full HD Cực đẹp"/>
          <p:cNvPicPr>
            <a:picLocks noChangeAspect="1" noChangeArrowheads="1"/>
          </p:cNvPicPr>
          <p:nvPr/>
        </p:nvPicPr>
        <p:blipFill rotWithShape="1">
          <a:blip r:embed="rId2">
            <a:extLst>
              <a:ext uri="{28A0092B-C50C-407E-A947-70E740481C1C}">
                <a14:useLocalDpi xmlns:a14="http://schemas.microsoft.com/office/drawing/2010/main" val="0"/>
              </a:ext>
            </a:extLst>
          </a:blip>
          <a:srcRect l="23059" t="4776" r="2368" b="5762"/>
          <a:stretch>
            <a:fillRect/>
          </a:stretch>
        </p:blipFill>
        <p:spPr bwMode="auto">
          <a:xfrm>
            <a:off x="-23044" y="1"/>
            <a:ext cx="12215044"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78351" y="2234151"/>
            <a:ext cx="10171521" cy="2246769"/>
          </a:xfrm>
          <a:prstGeom prst="rect">
            <a:avLst/>
          </a:prstGeom>
        </p:spPr>
        <p:txBody>
          <a:bodyPr wrap="square">
            <a:spAutoFit/>
          </a:bodyPr>
          <a:lstStyle/>
          <a:p>
            <a:r>
              <a:rPr lang="en-US" sz="2800" dirty="0" err="1" smtClean="0">
                <a:solidFill>
                  <a:srgbClr val="000000"/>
                </a:solidFill>
                <a:latin typeface="Times New Roman" panose="02020603050405020304" pitchFamily="18" charset="0"/>
                <a:ea typeface="Times New Roman" panose="02020603050405020304" pitchFamily="18" charset="0"/>
              </a:rPr>
              <a:t>Tóm</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lại</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cần</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giáo</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dục</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kỹ</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năng</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phòng</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tránh</a:t>
            </a:r>
            <a:r>
              <a:rPr lang="en-US" sz="2800" dirty="0" smtClean="0">
                <a:solidFill>
                  <a:srgbClr val="000000"/>
                </a:solidFill>
                <a:latin typeface="Times New Roman" panose="02020603050405020304" pitchFamily="18" charset="0"/>
                <a:ea typeface="Times New Roman" panose="02020603050405020304" pitchFamily="18" charset="0"/>
              </a:rPr>
              <a:t> tai </a:t>
            </a:r>
            <a:r>
              <a:rPr lang="en-US" sz="2800" dirty="0" err="1" smtClean="0">
                <a:solidFill>
                  <a:srgbClr val="000000"/>
                </a:solidFill>
                <a:latin typeface="Times New Roman" panose="02020603050405020304" pitchFamily="18" charset="0"/>
                <a:ea typeface="Times New Roman" panose="02020603050405020304" pitchFamily="18" charset="0"/>
              </a:rPr>
              <a:t>nạn</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thương</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tích</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cho</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trẻ</a:t>
            </a:r>
            <a:r>
              <a:rPr lang="en-US" sz="2800" dirty="0" smtClean="0">
                <a:solidFill>
                  <a:srgbClr val="000000"/>
                </a:solidFill>
                <a:latin typeface="Times New Roman" panose="02020603050405020304" pitchFamily="18" charset="0"/>
                <a:ea typeface="Times New Roman" panose="02020603050405020304" pitchFamily="18" charset="0"/>
              </a:rPr>
              <a:t> ở </a:t>
            </a:r>
            <a:r>
              <a:rPr lang="en-US" sz="2800" dirty="0" err="1" smtClean="0">
                <a:solidFill>
                  <a:srgbClr val="000000"/>
                </a:solidFill>
                <a:latin typeface="Times New Roman" panose="02020603050405020304" pitchFamily="18" charset="0"/>
                <a:ea typeface="Times New Roman" panose="02020603050405020304" pitchFamily="18" charset="0"/>
              </a:rPr>
              <a:t>mọi</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lúc</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mọi</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nơi</a:t>
            </a:r>
            <a:r>
              <a:rPr lang="en-US" sz="2800" dirty="0" smtClean="0">
                <a:solidFill>
                  <a:srgbClr val="000000"/>
                </a:solidFill>
                <a:latin typeface="Times New Roman" panose="02020603050405020304" pitchFamily="18" charset="0"/>
                <a:ea typeface="Times New Roman" panose="02020603050405020304" pitchFamily="18" charset="0"/>
              </a:rPr>
              <a:t> , </a:t>
            </a:r>
            <a:r>
              <a:rPr lang="en-US" sz="2800" dirty="0" err="1" smtClean="0">
                <a:solidFill>
                  <a:srgbClr val="000000"/>
                </a:solidFill>
                <a:latin typeface="Times New Roman" panose="02020603050405020304" pitchFamily="18" charset="0"/>
                <a:ea typeface="Times New Roman" panose="02020603050405020304" pitchFamily="18" charset="0"/>
              </a:rPr>
              <a:t>đảm</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bảo</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tính</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liên</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tục</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để</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trở</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thành</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thói</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quen</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phản</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xạ</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của</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trẻ</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Tuy</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nhiên</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không</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nên</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lạm</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dụng</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tích</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hợp</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quá</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nhiều</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sẽ</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làm</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ảnh</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hưởng</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đến</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kết</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quả</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của</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hoạt</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động</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chính</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cũng</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như</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sẽ</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gây</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tâm</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lý</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nặng</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nề</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cho</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trẻ</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khi</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tham</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gia</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vào</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các</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hoạt</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động</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đó</a:t>
            </a:r>
            <a:r>
              <a:rPr lang="en-US" sz="2800" dirty="0" smtClean="0">
                <a:solidFill>
                  <a:srgbClr val="000000"/>
                </a:solidFill>
                <a:latin typeface="Times New Roman" panose="02020603050405020304" pitchFamily="18" charset="0"/>
                <a:ea typeface="Times New Roman" panose="02020603050405020304" pitchFamily="18" charset="0"/>
              </a:rPr>
              <a:t>. </a:t>
            </a:r>
            <a:endParaRPr lang="en-US" sz="2800" dirty="0"/>
          </a:p>
        </p:txBody>
      </p:sp>
    </p:spTree>
  </p:cSld>
  <p:clrMapOvr>
    <a:masterClrMapping/>
  </p:clrMapOvr>
  <p:transition spd="slow">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14 | Mầm non Gia Thượ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8238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36044" y="2574172"/>
            <a:ext cx="7858241" cy="769441"/>
          </a:xfrm>
          <a:prstGeom prst="rect">
            <a:avLst/>
          </a:prstGeom>
        </p:spPr>
        <p:txBody>
          <a:bodyPr wrap="none">
            <a:spAutoFit/>
          </a:bodyPr>
          <a:lstStyle/>
          <a:p>
            <a:r>
              <a:rPr lang="en-US" sz="4400" b="1" dirty="0" err="1"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Chúc</a:t>
            </a:r>
            <a:r>
              <a:rPr lang="en-US" sz="44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4400" b="1" dirty="0" err="1"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hội</a:t>
            </a:r>
            <a:r>
              <a:rPr lang="en-US" sz="44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4400" b="1" dirty="0" err="1"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thi</a:t>
            </a:r>
            <a:r>
              <a:rPr lang="en-US" sz="44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4400" b="1" dirty="0" err="1"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thành</a:t>
            </a:r>
            <a:r>
              <a:rPr lang="en-US" sz="44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4400" b="1" dirty="0" err="1"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công</a:t>
            </a:r>
            <a:r>
              <a:rPr lang="en-US" sz="44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4400" b="1" dirty="0" err="1"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rực</a:t>
            </a:r>
            <a:r>
              <a:rPr lang="en-US" sz="44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 </a:t>
            </a:r>
            <a:r>
              <a:rPr lang="en-US" sz="4400" b="1" dirty="0" err="1"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rỡ</a:t>
            </a:r>
            <a:r>
              <a:rPr lang="en-US" sz="44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a:t>
            </a:r>
            <a:endParaRPr lang="en-US" sz="4400" b="1" dirty="0">
              <a:ln w="22225">
                <a:solidFill>
                  <a:schemeClr val="accent2"/>
                </a:solidFill>
                <a:prstDash val="solid"/>
              </a:ln>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5+ hình nền powerpoint chuyên nghiệp chất lượng full hd cực đẹp"/>
          <p:cNvPicPr>
            <a:picLocks noChangeAspect="1" noChangeArrowheads="1"/>
          </p:cNvPicPr>
          <p:nvPr/>
        </p:nvPicPr>
        <p:blipFill rotWithShape="1">
          <a:blip r:embed="rId2">
            <a:extLst>
              <a:ext uri="{28A0092B-C50C-407E-A947-70E740481C1C}">
                <a14:useLocalDpi xmlns:a14="http://schemas.microsoft.com/office/drawing/2010/main" val="0"/>
              </a:ext>
            </a:extLst>
          </a:blip>
          <a:srcRect l="2784" r="2704" b="3368"/>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87724" y="873589"/>
            <a:ext cx="5121723" cy="468077"/>
          </a:xfrm>
          <a:prstGeom prst="rect">
            <a:avLst/>
          </a:prstGeom>
        </p:spPr>
        <p:txBody>
          <a:bodyPr wrap="none">
            <a:spAutoFit/>
          </a:bodyPr>
          <a:lstStyle/>
          <a:p>
            <a:pPr algn="just">
              <a:lnSpc>
                <a:spcPct val="107000"/>
              </a:lnSpc>
              <a:spcAft>
                <a:spcPts val="0"/>
              </a:spcAft>
            </a:pPr>
            <a:r>
              <a:rPr lang="en-US" sz="2400" b="1" i="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i="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b="1" i="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i="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hôm</a:t>
            </a:r>
            <a:r>
              <a:rPr lang="en-US" sz="2400" b="1" i="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nay - </a:t>
            </a:r>
            <a:r>
              <a:rPr lang="en-US" sz="2400" b="1" i="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b="1" i="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b="1" i="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b="1" i="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mai</a:t>
            </a:r>
            <a:r>
              <a:rPr lang="en-US" sz="2400" b="1" i="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i="1" dirty="0" smtClean="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ounded Rectangle 8"/>
          <p:cNvSpPr/>
          <p:nvPr/>
        </p:nvSpPr>
        <p:spPr>
          <a:xfrm>
            <a:off x="411205" y="1564848"/>
            <a:ext cx="2938067" cy="503478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1400" dirty="0">
                <a:latin typeface="Times New Roman" panose="02020603050405020304" pitchFamily="18" charset="0"/>
                <a:cs typeface="Times New Roman" panose="02020603050405020304" pitchFamily="18" charset="0"/>
              </a:rPr>
              <a:t>Trẻ em là hạnh phúc mỗi gia đình là tương lai của đất nước, là lớp người kế tục xây dựng và bảo vệ Tổ quốc Việt Nam. Trẻ em sinh ra có quyền được chăm sóc và bảo vệ, được tồn tại, được chấp nhận trong gia đình và cộng </a:t>
            </a:r>
            <a:r>
              <a:rPr lang="vi-VN" sz="1400" dirty="0" smtClean="0">
                <a:latin typeface="Times New Roman" panose="02020603050405020304" pitchFamily="18" charset="0"/>
                <a:cs typeface="Times New Roman" panose="02020603050405020304" pitchFamily="18" charset="0"/>
              </a:rPr>
              <a:t>đồng</a:t>
            </a:r>
            <a:r>
              <a:rPr lang="en-US" sz="1400" dirty="0" smtClean="0">
                <a:latin typeface="Times New Roman" panose="02020603050405020304" pitchFamily="18" charset="0"/>
                <a:cs typeface="Times New Roman" panose="02020603050405020304" pitchFamily="18" charset="0"/>
              </a:rPr>
              <a:t> . </a:t>
            </a:r>
            <a:r>
              <a:rPr lang="vi-VN" sz="1400" dirty="0">
                <a:latin typeface="Times New Roman" panose="02020603050405020304" pitchFamily="18" charset="0"/>
                <a:cs typeface="Times New Roman" panose="02020603050405020304" pitchFamily="18" charset="0"/>
              </a:rPr>
              <a:t> Bác Hồ vị lãnh tụ kính yêu của toàn dân tộc Việt Nam, suốt đời mình hết lòng chăm lo cho thế hệ trẻ. </a:t>
            </a:r>
            <a:r>
              <a:rPr lang="en-US" sz="1400" dirty="0" smtClean="0">
                <a:latin typeface="Times New Roman" panose="02020603050405020304" pitchFamily="18" charset="0"/>
                <a:cs typeface="Times New Roman" panose="02020603050405020304" pitchFamily="18" charset="0"/>
              </a:rPr>
              <a:t> </a:t>
            </a:r>
            <a:r>
              <a:rPr lang="vi-VN" sz="1400" dirty="0" smtClean="0">
                <a:latin typeface="Times New Roman" panose="02020603050405020304" pitchFamily="18" charset="0"/>
                <a:cs typeface="Times New Roman" panose="02020603050405020304" pitchFamily="18" charset="0"/>
              </a:rPr>
              <a:t>Mỗi </a:t>
            </a:r>
            <a:r>
              <a:rPr lang="vi-VN" sz="1400" dirty="0">
                <a:latin typeface="Times New Roman" panose="02020603050405020304" pitchFamily="18" charset="0"/>
                <a:cs typeface="Times New Roman" panose="02020603050405020304" pitchFamily="18" charset="0"/>
              </a:rPr>
              <a:t>lần đi thăm nhà trẻ, gặp gỡ các cô nuôi dạy trẻ Bác thường nhắc nhở “ Phải giữ vệ sinh cho các cháu, các cô phải học hành tốt, nuôi dạy các cháu ngoan và khỏe</a:t>
            </a:r>
            <a:r>
              <a:rPr lang="vi-VN" sz="1400" dirty="0" smtClean="0">
                <a:latin typeface="Times New Roman" panose="02020603050405020304" pitchFamily="18" charset="0"/>
                <a:cs typeface="Times New Roman" panose="02020603050405020304" pitchFamily="18" charset="0"/>
              </a:rPr>
              <a:t>”</a:t>
            </a:r>
            <a:r>
              <a:rPr lang="vi-VN" dirty="0"/>
              <a:t> </a:t>
            </a:r>
            <a:r>
              <a:rPr lang="vi-VN" sz="1400" dirty="0">
                <a:latin typeface="Times New Roman" panose="02020603050405020304" pitchFamily="18" charset="0"/>
                <a:cs typeface="Times New Roman" panose="02020603050405020304" pitchFamily="18" charset="0"/>
              </a:rPr>
              <a:t>Trẻ có được an toàn, tránh được các tai nạn thương tích (TNTT) và phát triển toàn diện hay không là phụ thuôc rất nhiều vào các điều kiên phục vụ và ý thức trách nhiệm của đội ngũ cán bộ, giáo viên, nhân viên của các trường Mầm non.</a:t>
            </a:r>
            <a:r>
              <a:rPr lang="vi-VN"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6674176" y="1564848"/>
            <a:ext cx="2038031" cy="48085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Năm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học</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2023- 2024 </a:t>
            </a:r>
            <a:r>
              <a:rPr lang="en-US" sz="1400" dirty="0" err="1">
                <a:latin typeface="Times New Roman" panose="02020603050405020304" pitchFamily="18" charset="0"/>
                <a:cs typeface="Times New Roman" panose="02020603050405020304" pitchFamily="18" charset="0"/>
              </a:rPr>
              <a:t>tôi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được</a:t>
            </a:r>
            <a:r>
              <a:rPr lang="en-US" sz="1400" dirty="0">
                <a:latin typeface="Times New Roman" panose="02020603050405020304" pitchFamily="18" charset="0"/>
                <a:cs typeface="Times New Roman" panose="02020603050405020304" pitchFamily="18" charset="0"/>
              </a:rPr>
              <a:t> BGH </a:t>
            </a:r>
            <a:r>
              <a:rPr lang="en-US" sz="1400" dirty="0" err="1">
                <a:latin typeface="Times New Roman" panose="02020603050405020304" pitchFamily="18" charset="0"/>
                <a:cs typeface="Times New Roman" panose="02020603050405020304" pitchFamily="18" charset="0"/>
              </a:rPr>
              <a:t>phân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chủ</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nhiệm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lớp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mẫu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giáo</a:t>
            </a:r>
            <a:r>
              <a:rPr lang="en-US" sz="1400" dirty="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lớn</a:t>
            </a:r>
            <a:r>
              <a:rPr lang="en-US" sz="1400" dirty="0" smtClean="0">
                <a:latin typeface="Times New Roman" panose="02020603050405020304" pitchFamily="18" charset="0"/>
                <a:cs typeface="Times New Roman" panose="02020603050405020304" pitchFamily="18" charset="0"/>
              </a:rPr>
              <a:t> A2 </a:t>
            </a:r>
            <a:r>
              <a:rPr lang="en-US" sz="1400" dirty="0" err="1">
                <a:latin typeface="Times New Roman" panose="02020603050405020304" pitchFamily="18" charset="0"/>
                <a:cs typeface="Times New Roman" panose="02020603050405020304" pitchFamily="18" charset="0"/>
              </a:rPr>
              <a:t>v</a:t>
            </a:r>
            <a:r>
              <a:rPr lang="en-US" sz="1400" dirty="0" err="1" smtClean="0">
                <a:latin typeface="Times New Roman" panose="02020603050405020304" pitchFamily="18" charset="0"/>
                <a:cs typeface="Times New Roman" panose="02020603050405020304" pitchFamily="18" charset="0"/>
              </a:rPr>
              <a:t>à</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làm</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điểm</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chuyên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đề</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Công</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tác</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đảm</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bảo</a:t>
            </a:r>
            <a:r>
              <a:rPr lang="en-US" sz="1400" dirty="0" smtClean="0">
                <a:latin typeface="Times New Roman" panose="02020603050405020304" pitchFamily="18" charset="0"/>
                <a:cs typeface="Times New Roman" panose="02020603050405020304" pitchFamily="18" charset="0"/>
              </a:rPr>
              <a:t> an </a:t>
            </a:r>
            <a:r>
              <a:rPr lang="en-US" sz="1400" dirty="0" err="1" smtClean="0">
                <a:latin typeface="Times New Roman" panose="02020603050405020304" pitchFamily="18" charset="0"/>
                <a:cs typeface="Times New Roman" panose="02020603050405020304" pitchFamily="18" charset="0"/>
              </a:rPr>
              <a:t>toàn</a:t>
            </a:r>
            <a:r>
              <a:rPr lang="en-US" sz="1400" dirty="0" smtClean="0">
                <a:latin typeface="Times New Roman" panose="02020603050405020304" pitchFamily="18" charset="0"/>
                <a:cs typeface="Times New Roman" panose="02020603050405020304" pitchFamily="18" charset="0"/>
              </a:rPr>
              <a:t> - </a:t>
            </a:r>
            <a:r>
              <a:rPr lang="en-US" sz="1400" dirty="0" err="1" smtClean="0">
                <a:latin typeface="Times New Roman" panose="02020603050405020304" pitchFamily="18" charset="0"/>
                <a:cs typeface="Times New Roman" panose="02020603050405020304" pitchFamily="18" charset="0"/>
              </a:rPr>
              <a:t>phòng</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chống</a:t>
            </a:r>
            <a:r>
              <a:rPr lang="en-US" sz="1400" dirty="0" smtClean="0">
                <a:latin typeface="Times New Roman" panose="02020603050405020304" pitchFamily="18" charset="0"/>
                <a:cs typeface="Times New Roman" panose="02020603050405020304" pitchFamily="18" charset="0"/>
              </a:rPr>
              <a:t> tai </a:t>
            </a:r>
            <a:r>
              <a:rPr lang="en-US" sz="1400" dirty="0" err="1" smtClean="0">
                <a:latin typeface="Times New Roman" panose="02020603050405020304" pitchFamily="18" charset="0"/>
                <a:cs typeface="Times New Roman" panose="02020603050405020304" pitchFamily="18" charset="0"/>
              </a:rPr>
              <a:t>nạn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thương</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tích</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cho</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trẻ</a:t>
            </a:r>
            <a:r>
              <a:rPr lang="en-US" sz="1400" dirty="0" smtClean="0">
                <a:latin typeface="Times New Roman" panose="02020603050405020304" pitchFamily="18" charset="0"/>
                <a:cs typeface="Times New Roman" panose="02020603050405020304" pitchFamily="18" charset="0"/>
              </a:rPr>
              <a:t>” . </a:t>
            </a:r>
            <a:r>
              <a:rPr lang="en-US" sz="1400" dirty="0" err="1" smtClean="0">
                <a:latin typeface="Times New Roman" panose="02020603050405020304" pitchFamily="18" charset="0"/>
                <a:cs typeface="Times New Roman" panose="02020603050405020304" pitchFamily="18" charset="0"/>
              </a:rPr>
              <a:t>Khi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nhận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nhiệm</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vụ</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này</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bản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thân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tôi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rất</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băn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khoăn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và</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trăn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trở</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vì</a:t>
            </a:r>
            <a:r>
              <a:rPr lang="en-US" sz="1400" dirty="0" smtClean="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t>
            </a:r>
            <a:r>
              <a:rPr lang="en-US" sz="1400" dirty="0" err="1" smtClean="0">
                <a:latin typeface="Times New Roman" panose="02020603050405020304" pitchFamily="18" charset="0"/>
                <a:cs typeface="Times New Roman" panose="02020603050405020304" pitchFamily="18" charset="0"/>
              </a:rPr>
              <a:t>rẻ</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ở </a:t>
            </a:r>
            <a:r>
              <a:rPr lang="en-US" sz="1400" dirty="0" err="1">
                <a:latin typeface="Times New Roman" panose="02020603050405020304" pitchFamily="18" charset="0"/>
                <a:cs typeface="Times New Roman" panose="02020603050405020304" pitchFamily="18" charset="0"/>
              </a:rPr>
              <a:t>lứa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tuổi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mẫu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giáo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còn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rất</a:t>
            </a:r>
            <a:r>
              <a:rPr lang="en-US" sz="1400" dirty="0">
                <a:latin typeface="Times New Roman" panose="02020603050405020304" pitchFamily="18" charset="0"/>
                <a:cs typeface="Times New Roman" panose="02020603050405020304" pitchFamily="18" charset="0"/>
              </a:rPr>
              <a:t> non </a:t>
            </a:r>
            <a:r>
              <a:rPr lang="en-US" sz="1400" dirty="0" err="1">
                <a:latin typeface="Times New Roman" panose="02020603050405020304" pitchFamily="18" charset="0"/>
                <a:cs typeface="Times New Roman" panose="02020603050405020304" pitchFamily="18" charset="0"/>
              </a:rPr>
              <a:t>yếu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sức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đề</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kháng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kém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tư</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duy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trực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hình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tượng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Khả</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năng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ghi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nhớ</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vững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nên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cần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được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làm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với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nội</a:t>
            </a:r>
            <a:r>
              <a:rPr lang="en-US" sz="1400" dirty="0">
                <a:latin typeface="Times New Roman" panose="02020603050405020304" pitchFamily="18" charset="0"/>
                <a:cs typeface="Times New Roman" panose="02020603050405020304" pitchFamily="18" charset="0"/>
              </a:rPr>
              <a:t> dung </a:t>
            </a:r>
            <a:r>
              <a:rPr lang="en-US" sz="1400" dirty="0" err="1">
                <a:latin typeface="Times New Roman" panose="02020603050405020304" pitchFamily="18" charset="0"/>
                <a:cs typeface="Times New Roman" panose="02020603050405020304" pitchFamily="18" charset="0"/>
              </a:rPr>
              <a:t>cần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học</a:t>
            </a:r>
            <a:r>
              <a:rPr lang="en-US" sz="1400" dirty="0">
                <a:latin typeface="Times New Roman" panose="02020603050405020304" pitchFamily="18" charset="0"/>
                <a:cs typeface="Times New Roman" panose="02020603050405020304" pitchFamily="18" charset="0"/>
              </a:rPr>
              <a:t> ở </a:t>
            </a:r>
            <a:r>
              <a:rPr lang="en-US" sz="1400" dirty="0" err="1">
                <a:latin typeface="Times New Roman" panose="02020603050405020304" pitchFamily="18" charset="0"/>
                <a:cs typeface="Times New Roman" panose="02020603050405020304" pitchFamily="18" charset="0"/>
              </a:rPr>
              <a:t>mọi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lúc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mọi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nơi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cần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được</a:t>
            </a:r>
            <a:r>
              <a:rPr lang="en-US" sz="1400" dirty="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lặp</a:t>
            </a:r>
            <a:r>
              <a:rPr lang="en-US" sz="1400" dirty="0" smtClean="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lại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nhiều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lần</a:t>
            </a:r>
            <a:r>
              <a:rPr lang="en-US" sz="1400" dirty="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8870622" y="1564848"/>
            <a:ext cx="2969443" cy="48085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400" dirty="0" err="1" smtClean="0">
                <a:latin typeface="Times New Roman" panose="02020603050405020304" pitchFamily="18" charset="0"/>
                <a:cs typeface="Times New Roman" panose="02020603050405020304" pitchFamily="18" charset="0"/>
              </a:rPr>
              <a:t>Là</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giáo</a:t>
            </a:r>
            <a:r>
              <a:rPr lang="en-US" sz="1400" dirty="0" smtClean="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viên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mầm</a:t>
            </a:r>
            <a:r>
              <a:rPr lang="en-US" sz="1400" dirty="0">
                <a:latin typeface="Times New Roman" panose="02020603050405020304" pitchFamily="18" charset="0"/>
                <a:cs typeface="Times New Roman" panose="02020603050405020304" pitchFamily="18" charset="0"/>
              </a:rPr>
              <a:t> non </a:t>
            </a:r>
            <a:r>
              <a:rPr lang="en-US" sz="1400" dirty="0" err="1" smtClean="0">
                <a:latin typeface="Times New Roman" panose="02020603050405020304" pitchFamily="18" charset="0"/>
                <a:cs typeface="Times New Roman" panose="02020603050405020304" pitchFamily="18" charset="0"/>
              </a:rPr>
              <a:t>tôi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nghĩ</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mình</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cần</a:t>
            </a:r>
            <a:r>
              <a:rPr lang="en-US" sz="1400" dirty="0" smtClean="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được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trang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bị</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những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kiến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thức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kĩ</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năng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cơ</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bản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về</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bệnh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của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trẻ</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đảm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bảo</a:t>
            </a:r>
            <a:r>
              <a:rPr lang="en-US" sz="1400" dirty="0">
                <a:latin typeface="Times New Roman" panose="02020603050405020304" pitchFamily="18" charset="0"/>
                <a:cs typeface="Times New Roman" panose="02020603050405020304" pitchFamily="18" charset="0"/>
              </a:rPr>
              <a:t> an </a:t>
            </a:r>
            <a:r>
              <a:rPr lang="en-US" sz="1400" dirty="0" err="1">
                <a:latin typeface="Times New Roman" panose="02020603050405020304" pitchFamily="18" charset="0"/>
                <a:cs typeface="Times New Roman" panose="02020603050405020304" pitchFamily="18" charset="0"/>
              </a:rPr>
              <a:t>toàn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trẻ</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từ</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đó</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có</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áp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dụng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vào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tổ</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chức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phòng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bệnh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đảm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bảo</a:t>
            </a:r>
            <a:r>
              <a:rPr lang="en-US" sz="1400" dirty="0">
                <a:latin typeface="Times New Roman" panose="02020603050405020304" pitchFamily="18" charset="0"/>
                <a:cs typeface="Times New Roman" panose="02020603050405020304" pitchFamily="18" charset="0"/>
              </a:rPr>
              <a:t> an </a:t>
            </a:r>
            <a:r>
              <a:rPr lang="en-US" sz="1400" dirty="0" err="1">
                <a:latin typeface="Times New Roman" panose="02020603050405020304" pitchFamily="18" charset="0"/>
                <a:cs typeface="Times New Roman" panose="02020603050405020304" pitchFamily="18" charset="0"/>
              </a:rPr>
              <a:t>toàn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phòng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tránh</a:t>
            </a:r>
            <a:r>
              <a:rPr lang="en-US" sz="1400" dirty="0">
                <a:latin typeface="Times New Roman" panose="02020603050405020304" pitchFamily="18" charset="0"/>
                <a:cs typeface="Times New Roman" panose="02020603050405020304" pitchFamily="18" charset="0"/>
              </a:rPr>
              <a:t> tai </a:t>
            </a:r>
            <a:r>
              <a:rPr lang="en-US" sz="1400" dirty="0" err="1">
                <a:latin typeface="Times New Roman" panose="02020603050405020304" pitchFamily="18" charset="0"/>
                <a:cs typeface="Times New Roman" panose="02020603050405020304" pitchFamily="18" charset="0"/>
              </a:rPr>
              <a:t>nạn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biết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phát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hiện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sớm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xử</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lí</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bước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đầu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chăm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sóc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trẻ</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ốm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bị</a:t>
            </a:r>
            <a:r>
              <a:rPr lang="en-US" sz="1400" dirty="0">
                <a:latin typeface="Times New Roman" panose="02020603050405020304" pitchFamily="18" charset="0"/>
                <a:cs typeface="Times New Roman" panose="02020603050405020304" pitchFamily="18" charset="0"/>
              </a:rPr>
              <a:t>  tai  </a:t>
            </a:r>
            <a:r>
              <a:rPr lang="en-US" sz="1400" dirty="0" err="1">
                <a:latin typeface="Times New Roman" panose="02020603050405020304" pitchFamily="18" charset="0"/>
                <a:cs typeface="Times New Roman" panose="02020603050405020304" pitchFamily="18" charset="0"/>
              </a:rPr>
              <a:t>nạn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Ngoài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chúng</a:t>
            </a:r>
            <a:r>
              <a:rPr lang="en-US" sz="1400" dirty="0">
                <a:latin typeface="Times New Roman" panose="02020603050405020304" pitchFamily="18" charset="0"/>
                <a:cs typeface="Times New Roman" panose="02020603050405020304" pitchFamily="18" charset="0"/>
              </a:rPr>
              <a:t> ta </a:t>
            </a:r>
            <a:r>
              <a:rPr lang="en-US" sz="1400" dirty="0" err="1">
                <a:latin typeface="Times New Roman" panose="02020603050405020304" pitchFamily="18" charset="0"/>
                <a:cs typeface="Times New Roman" panose="02020603050405020304" pitchFamily="18" charset="0"/>
              </a:rPr>
              <a:t>cần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cung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cấp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kiến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thức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kĩ</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năng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về</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giáo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dục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phòng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chống</a:t>
            </a:r>
            <a:r>
              <a:rPr lang="en-US" sz="1400" dirty="0">
                <a:latin typeface="Times New Roman" panose="02020603050405020304" pitchFamily="18" charset="0"/>
                <a:cs typeface="Times New Roman" panose="02020603050405020304" pitchFamily="18" charset="0"/>
              </a:rPr>
              <a:t> tai </a:t>
            </a:r>
            <a:r>
              <a:rPr lang="en-US" sz="1400" dirty="0" err="1">
                <a:latin typeface="Times New Roman" panose="02020603050405020304" pitchFamily="18" charset="0"/>
                <a:cs typeface="Times New Roman" panose="02020603050405020304" pitchFamily="18" charset="0"/>
              </a:rPr>
              <a:t>nạn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thương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tích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trẻ</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mầm</a:t>
            </a:r>
            <a:r>
              <a:rPr lang="en-US" sz="1400" dirty="0">
                <a:latin typeface="Times New Roman" panose="02020603050405020304" pitchFamily="18" charset="0"/>
                <a:cs typeface="Times New Roman" panose="02020603050405020304" pitchFamily="18" charset="0"/>
              </a:rPr>
              <a:t> non </a:t>
            </a:r>
            <a:r>
              <a:rPr lang="en-US" sz="1400" dirty="0" err="1">
                <a:latin typeface="Times New Roman" panose="02020603050405020304" pitchFamily="18" charset="0"/>
                <a:cs typeface="Times New Roman" panose="02020603050405020304" pitchFamily="18" charset="0"/>
              </a:rPr>
              <a:t>nhằm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đáp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ứng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với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việc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thực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hiện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chương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trình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đổi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mới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chăm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sóc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giáo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dục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mầm</a:t>
            </a:r>
            <a:r>
              <a:rPr lang="en-US" sz="1400" dirty="0">
                <a:latin typeface="Times New Roman" panose="02020603050405020304" pitchFamily="18" charset="0"/>
                <a:cs typeface="Times New Roman" panose="02020603050405020304" pitchFamily="18" charset="0"/>
              </a:rPr>
              <a:t>  non  </a:t>
            </a:r>
            <a:r>
              <a:rPr lang="en-US" sz="1400" dirty="0" err="1">
                <a:latin typeface="Times New Roman" panose="02020603050405020304" pitchFamily="18" charset="0"/>
                <a:cs typeface="Times New Roman" panose="02020603050405020304" pitchFamily="18" charset="0"/>
              </a:rPr>
              <a:t>để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góp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phần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giáo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dục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phát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triển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toàn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diện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về</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đức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trí</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lao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mỹ</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trẻ</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Chính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vì</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vậy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tôi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chọn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đề</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tài</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a:t>
            </a:r>
            <a:r>
              <a:rPr lang="en-US" sz="1400" b="1" i="1" dirty="0" err="1">
                <a:latin typeface="Times New Roman" panose="02020603050405020304" pitchFamily="18" charset="0"/>
                <a:cs typeface="Times New Roman" panose="02020603050405020304" pitchFamily="18" charset="0"/>
              </a:rPr>
              <a:t>Một</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số</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biện</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pháp</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giúp</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trẻ</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phòng</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chống</a:t>
            </a:r>
            <a:r>
              <a:rPr lang="en-US" sz="1400" b="1" i="1" dirty="0">
                <a:latin typeface="Times New Roman" panose="02020603050405020304" pitchFamily="18" charset="0"/>
                <a:cs typeface="Times New Roman" panose="02020603050405020304" pitchFamily="18" charset="0"/>
              </a:rPr>
              <a:t> tai </a:t>
            </a:r>
            <a:r>
              <a:rPr lang="en-US" sz="1400" b="1" i="1" dirty="0" err="1">
                <a:latin typeface="Times New Roman" panose="02020603050405020304" pitchFamily="18" charset="0"/>
                <a:cs typeface="Times New Roman" panose="02020603050405020304" pitchFamily="18" charset="0"/>
              </a:rPr>
              <a:t>nạn</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thương</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tích</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cho</a:t>
            </a:r>
            <a:r>
              <a:rPr lang="en-US" sz="1400" b="1" i="1" dirty="0">
                <a:latin typeface="Times New Roman" panose="02020603050405020304" pitchFamily="18" charset="0"/>
                <a:cs typeface="Times New Roman" panose="02020603050405020304" pitchFamily="18" charset="0"/>
              </a:rPr>
              <a:t> </a:t>
            </a:r>
            <a:r>
              <a:rPr lang="en-US" sz="1400" b="1" i="1" err="1">
                <a:latin typeface="Times New Roman" panose="02020603050405020304" pitchFamily="18" charset="0"/>
                <a:cs typeface="Times New Roman" panose="02020603050405020304" pitchFamily="18" charset="0"/>
              </a:rPr>
              <a:t>trẻ</a:t>
            </a:r>
            <a:r>
              <a:rPr lang="en-US" sz="1400" b="1" i="1">
                <a:latin typeface="Times New Roman" panose="02020603050405020304" pitchFamily="18" charset="0"/>
                <a:cs typeface="Times New Roman" panose="02020603050405020304" pitchFamily="18" charset="0"/>
              </a:rPr>
              <a:t> </a:t>
            </a:r>
            <a:r>
              <a:rPr lang="en-US" sz="1400" b="1" i="1" smtClean="0">
                <a:latin typeface="Times New Roman" panose="02020603050405020304" pitchFamily="18" charset="0"/>
                <a:cs typeface="Times New Roman" panose="02020603050405020304" pitchFamily="18" charset="0"/>
              </a:rPr>
              <a:t>5-6 </a:t>
            </a:r>
            <a:r>
              <a:rPr lang="en-US" sz="1400" b="1" i="1" dirty="0" err="1" smtClean="0">
                <a:latin typeface="Times New Roman" panose="02020603050405020304" pitchFamily="18" charset="0"/>
                <a:cs typeface="Times New Roman" panose="02020603050405020304" pitchFamily="18" charset="0"/>
              </a:rPr>
              <a:t>tuổi</a:t>
            </a:r>
            <a:r>
              <a:rPr lang="en-US" sz="1400" b="1" i="1" dirty="0" smtClean="0">
                <a:latin typeface="Times New Roman" panose="02020603050405020304" pitchFamily="18" charset="0"/>
                <a:cs typeface="Times New Roman" panose="02020603050405020304" pitchFamily="18" charset="0"/>
              </a:rPr>
              <a:t> ở </a:t>
            </a:r>
            <a:r>
              <a:rPr lang="en-US" sz="1400" b="1" i="1" dirty="0" err="1">
                <a:latin typeface="Times New Roman" panose="02020603050405020304" pitchFamily="18" charset="0"/>
                <a:cs typeface="Times New Roman" panose="02020603050405020304" pitchFamily="18" charset="0"/>
              </a:rPr>
              <a:t>trường</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mầm</a:t>
            </a:r>
            <a:r>
              <a:rPr lang="en-US" sz="1400" b="1" i="1" dirty="0">
                <a:latin typeface="Times New Roman" panose="02020603050405020304" pitchFamily="18" charset="0"/>
                <a:cs typeface="Times New Roman" panose="02020603050405020304" pitchFamily="18" charset="0"/>
              </a:rPr>
              <a:t> non”.</a:t>
            </a:r>
            <a:endParaRPr lang="en-US" sz="1400"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3714160" y="1564848"/>
            <a:ext cx="2714611" cy="48085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latin typeface="Times New Roman" panose="02020603050405020304" pitchFamily="18" charset="0"/>
                <a:cs typeface="Times New Roman" panose="02020603050405020304" pitchFamily="18" charset="0"/>
              </a:rPr>
              <a:t>Tai </a:t>
            </a:r>
            <a:r>
              <a:rPr lang="en-US" sz="1400" dirty="0" err="1" smtClean="0">
                <a:latin typeface="Times New Roman" panose="02020603050405020304" pitchFamily="18" charset="0"/>
                <a:cs typeface="Times New Roman" panose="02020603050405020304" pitchFamily="18" charset="0"/>
              </a:rPr>
              <a:t>nạn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thương</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tích</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luôn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rình</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rập</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quanh</a:t>
            </a:r>
            <a:r>
              <a:rPr lang="en-US" sz="1400" dirty="0" smtClean="0">
                <a:latin typeface="Times New Roman" panose="02020603050405020304" pitchFamily="18" charset="0"/>
                <a:cs typeface="Times New Roman" panose="02020603050405020304" pitchFamily="18" charset="0"/>
              </a:rPr>
              <a:t> ta </a:t>
            </a:r>
            <a:r>
              <a:rPr lang="en-US" sz="1400" dirty="0" err="1" smtClean="0">
                <a:latin typeface="Times New Roman" panose="02020603050405020304" pitchFamily="18" charset="0"/>
                <a:cs typeface="Times New Roman" panose="02020603050405020304" pitchFamily="18" charset="0"/>
              </a:rPr>
              <a:t>nó</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có</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thể</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xảy</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ra</a:t>
            </a:r>
            <a:r>
              <a:rPr lang="en-US" sz="1400" dirty="0" smtClean="0">
                <a:latin typeface="Times New Roman" panose="02020603050405020304" pitchFamily="18" charset="0"/>
                <a:cs typeface="Times New Roman" panose="02020603050405020304" pitchFamily="18" charset="0"/>
              </a:rPr>
              <a:t> ở </a:t>
            </a:r>
            <a:r>
              <a:rPr lang="en-US" sz="1400" dirty="0" err="1" smtClean="0">
                <a:latin typeface="Times New Roman" panose="02020603050405020304" pitchFamily="18" charset="0"/>
                <a:cs typeface="Times New Roman" panose="02020603050405020304" pitchFamily="18" charset="0"/>
              </a:rPr>
              <a:t>mọi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lúc</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mọi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nơi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mọi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lứa</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tuổi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nhưng</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tập</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trung</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nhiều</a:t>
            </a:r>
            <a:r>
              <a:rPr lang="en-US" sz="1400" dirty="0" smtClean="0">
                <a:latin typeface="Times New Roman" panose="02020603050405020304" pitchFamily="18" charset="0"/>
                <a:cs typeface="Times New Roman" panose="02020603050405020304" pitchFamily="18" charset="0"/>
              </a:rPr>
              <a:t> ở </a:t>
            </a:r>
            <a:r>
              <a:rPr lang="en-US" sz="1400" dirty="0" err="1" smtClean="0">
                <a:latin typeface="Times New Roman" panose="02020603050405020304" pitchFamily="18" charset="0"/>
                <a:cs typeface="Times New Roman" panose="02020603050405020304" pitchFamily="18" charset="0"/>
              </a:rPr>
              <a:t>lứa</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tuổi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mầm</a:t>
            </a:r>
            <a:r>
              <a:rPr lang="en-US" sz="1400" dirty="0" smtClean="0">
                <a:latin typeface="Times New Roman" panose="02020603050405020304" pitchFamily="18" charset="0"/>
                <a:cs typeface="Times New Roman" panose="02020603050405020304" pitchFamily="18" charset="0"/>
              </a:rPr>
              <a:t> non </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Vì</a:t>
            </a:r>
            <a:r>
              <a:rPr lang="en-US" sz="1400" dirty="0">
                <a:latin typeface="Times New Roman" panose="02020603050405020304" pitchFamily="18" charset="0"/>
                <a:cs typeface="Times New Roman" panose="02020603050405020304" pitchFamily="18" charset="0"/>
              </a:rPr>
              <a:t> ở </a:t>
            </a:r>
            <a:r>
              <a:rPr lang="en-US" sz="1400" dirty="0" err="1">
                <a:latin typeface="Times New Roman" panose="02020603050405020304" pitchFamily="18" charset="0"/>
                <a:cs typeface="Times New Roman" panose="02020603050405020304" pitchFamily="18" charset="0"/>
              </a:rPr>
              <a:t>độ</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tuổi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này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cơ</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trẻ</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còn</a:t>
            </a:r>
            <a:r>
              <a:rPr lang="en-US" sz="1400" dirty="0">
                <a:latin typeface="Times New Roman" panose="02020603050405020304" pitchFamily="18" charset="0"/>
                <a:cs typeface="Times New Roman" panose="02020603050405020304" pitchFamily="18" charset="0"/>
              </a:rPr>
              <a:t> non </a:t>
            </a:r>
            <a:r>
              <a:rPr lang="en-US" sz="1400" dirty="0" err="1">
                <a:latin typeface="Times New Roman" panose="02020603050405020304" pitchFamily="18" charset="0"/>
                <a:cs typeface="Times New Roman" panose="02020603050405020304" pitchFamily="18" charset="0"/>
              </a:rPr>
              <a:t>yếu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sức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đề</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kháng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kém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sở</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thích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của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trẻ</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là</a:t>
            </a:r>
            <a:r>
              <a:rPr lang="en-US" sz="1400" dirty="0">
                <a:latin typeface="Times New Roman" panose="02020603050405020304" pitchFamily="18" charset="0"/>
                <a:cs typeface="Times New Roman" panose="02020603050405020304" pitchFamily="18" charset="0"/>
              </a:rPr>
              <a:t> hay </a:t>
            </a:r>
            <a:r>
              <a:rPr lang="en-US" sz="1400" dirty="0" err="1">
                <a:latin typeface="Times New Roman" panose="02020603050405020304" pitchFamily="18" charset="0"/>
                <a:cs typeface="Times New Roman" panose="02020603050405020304" pitchFamily="18" charset="0"/>
              </a:rPr>
              <a:t>tò</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mò</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hiếu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động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nên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việc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phòng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tránh</a:t>
            </a:r>
            <a:r>
              <a:rPr lang="en-US" sz="1400" dirty="0">
                <a:latin typeface="Times New Roman" panose="02020603050405020304" pitchFamily="18" charset="0"/>
                <a:cs typeface="Times New Roman" panose="02020603050405020304" pitchFamily="18" charset="0"/>
              </a:rPr>
              <a:t> tai </a:t>
            </a:r>
            <a:r>
              <a:rPr lang="en-US" sz="1400" dirty="0" err="1">
                <a:latin typeface="Times New Roman" panose="02020603050405020304" pitchFamily="18" charset="0"/>
                <a:cs typeface="Times New Roman" panose="02020603050405020304" pitchFamily="18" charset="0"/>
              </a:rPr>
              <a:t>nạn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thương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tích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trường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mầm</a:t>
            </a:r>
            <a:r>
              <a:rPr lang="en-US" sz="1400" dirty="0">
                <a:latin typeface="Times New Roman" panose="02020603050405020304" pitchFamily="18" charset="0"/>
                <a:cs typeface="Times New Roman" panose="02020603050405020304" pitchFamily="18" charset="0"/>
              </a:rPr>
              <a:t> non </a:t>
            </a:r>
            <a:r>
              <a:rPr lang="en-US" sz="1400" dirty="0" err="1">
                <a:latin typeface="Times New Roman" panose="02020603050405020304" pitchFamily="18" charset="0"/>
                <a:cs typeface="Times New Roman" panose="02020603050405020304" pitchFamily="18" charset="0"/>
              </a:rPr>
              <a:t>nếu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được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thực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hiện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thường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xuyên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bắt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đầu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ngay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từ</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lứa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tuổi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trẻ</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sẽ</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tạo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được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nề</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nếp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thói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kỹ</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năng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phòng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tránh</a:t>
            </a:r>
            <a:r>
              <a:rPr lang="en-US" sz="1400" dirty="0">
                <a:latin typeface="Times New Roman" panose="02020603050405020304" pitchFamily="18" charset="0"/>
                <a:cs typeface="Times New Roman" panose="02020603050405020304" pitchFamily="18" charset="0"/>
              </a:rPr>
              <a:t> tai </a:t>
            </a:r>
            <a:r>
              <a:rPr lang="en-US" sz="1400" dirty="0" err="1">
                <a:latin typeface="Times New Roman" panose="02020603050405020304" pitchFamily="18" charset="0"/>
                <a:cs typeface="Times New Roman" panose="02020603050405020304" pitchFamily="18" charset="0"/>
              </a:rPr>
              <a:t>nạn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thương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tích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trẻ</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mà</a:t>
            </a:r>
            <a:r>
              <a:rPr lang="en-US" sz="1400" dirty="0">
                <a:latin typeface="Times New Roman" panose="02020603050405020304" pitchFamily="18" charset="0"/>
                <a:cs typeface="Times New Roman" panose="02020603050405020304" pitchFamily="18" charset="0"/>
              </a:rPr>
              <a:t> con </a:t>
            </a:r>
            <a:r>
              <a:rPr lang="en-US" sz="1400" dirty="0" err="1">
                <a:latin typeface="Times New Roman" panose="02020603050405020304" pitchFamily="18" charset="0"/>
                <a:cs typeface="Times New Roman" panose="02020603050405020304" pitchFamily="18" charset="0"/>
              </a:rPr>
              <a:t>hình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thành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kỹ</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năng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sống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trẻ</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ngay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từ</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chập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chững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bước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vào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đời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Nhằm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góp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phần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hạn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chế</a:t>
            </a:r>
            <a:r>
              <a:rPr lang="en-US" sz="1400" dirty="0">
                <a:latin typeface="Times New Roman" panose="02020603050405020304" pitchFamily="18" charset="0"/>
                <a:cs typeface="Times New Roman" panose="02020603050405020304" pitchFamily="18" charset="0"/>
              </a:rPr>
              <a:t> tai </a:t>
            </a:r>
            <a:r>
              <a:rPr lang="en-US" sz="1400" dirty="0" err="1">
                <a:latin typeface="Times New Roman" panose="02020603050405020304" pitchFamily="18" charset="0"/>
                <a:cs typeface="Times New Roman" panose="02020603050405020304" pitchFamily="18" charset="0"/>
              </a:rPr>
              <a:t>nạn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thương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tích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đảm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bảo</a:t>
            </a:r>
            <a:r>
              <a:rPr lang="en-US" sz="1400" dirty="0">
                <a:latin typeface="Times New Roman" panose="02020603050405020304" pitchFamily="18" charset="0"/>
                <a:cs typeface="Times New Roman" panose="02020603050405020304" pitchFamily="18" charset="0"/>
              </a:rPr>
              <a:t> an </a:t>
            </a:r>
            <a:r>
              <a:rPr lang="en-US" sz="1400" dirty="0" err="1">
                <a:latin typeface="Times New Roman" panose="02020603050405020304" pitchFamily="18" charset="0"/>
                <a:cs typeface="Times New Roman" panose="02020603050405020304" pitchFamily="18" charset="0"/>
              </a:rPr>
              <a:t>toàn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tính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mạng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trẻ</a:t>
            </a:r>
            <a:r>
              <a:rPr lang="en-US" sz="1400" dirty="0">
                <a:latin typeface="Times New Roman" panose="02020603050405020304" pitchFamily="18" charset="0"/>
                <a:cs typeface="Times New Roman" panose="02020603050405020304" pitchFamily="18" charset="0"/>
              </a:rPr>
              <a:t> ở </a:t>
            </a:r>
            <a:r>
              <a:rPr lang="en-US" sz="1400" dirty="0" err="1">
                <a:latin typeface="Times New Roman" panose="02020603050405020304" pitchFamily="18" charset="0"/>
                <a:cs typeface="Times New Roman" panose="02020603050405020304" pitchFamily="18" charset="0"/>
              </a:rPr>
              <a:t>cơ</a:t>
            </a:r>
            <a:r>
              <a:rPr lang="en-US" sz="1400" dirty="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sở</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giáo</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dục</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mầm</a:t>
            </a:r>
            <a:r>
              <a:rPr lang="en-US" sz="1400" dirty="0" smtClean="0">
                <a:latin typeface="Times New Roman" panose="02020603050405020304" pitchFamily="18" charset="0"/>
                <a:cs typeface="Times New Roman" panose="02020603050405020304" pitchFamily="18" charset="0"/>
              </a:rPr>
              <a:t> non .</a:t>
            </a:r>
            <a:r>
              <a:rPr lang="en-US" sz="1400" dirty="0">
                <a:latin typeface="Times New Roman" panose="02020603050405020304" pitchFamily="18" charset="0"/>
                <a:cs typeface="Times New Roman" panose="02020603050405020304" pitchFamily="18" charset="0"/>
              </a:rPr>
              <a:t> </a:t>
            </a:r>
            <a:r>
              <a:rPr lang="en-US" sz="1400" u="sng" dirty="0" smtClean="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2"/>
          <a:srcRect l="5799" t="3986" r="5206" b="9003"/>
          <a:stretch>
            <a:fillRect/>
          </a:stretch>
        </p:blipFill>
        <p:spPr>
          <a:xfrm>
            <a:off x="0" y="0"/>
            <a:ext cx="12067261" cy="6858000"/>
          </a:xfrm>
          <a:prstGeom prst="rect">
            <a:avLst/>
          </a:prstGeom>
        </p:spPr>
      </p:pic>
      <p:sp>
        <p:nvSpPr>
          <p:cNvPr id="29" name="Rectangle 28"/>
          <p:cNvSpPr/>
          <p:nvPr/>
        </p:nvSpPr>
        <p:spPr>
          <a:xfrm>
            <a:off x="1917764" y="384671"/>
            <a:ext cx="2187511" cy="584775"/>
          </a:xfrm>
          <a:prstGeom prst="rect">
            <a:avLst/>
          </a:prstGeom>
        </p:spPr>
        <p:txBody>
          <a:bodyPr wrap="square">
            <a:spAutoFit/>
          </a:bodyPr>
          <a:lstStyle/>
          <a:p>
            <a:r>
              <a:rPr lang="en-US" sz="3200" b="1" dirty="0" err="1" smtClean="0">
                <a:solidFill>
                  <a:schemeClr val="accent5">
                    <a:lumMod val="50000"/>
                  </a:schemeClr>
                </a:solidFill>
                <a:latin typeface="Times New Roman" panose="02020603050405020304" pitchFamily="18" charset="0"/>
                <a:ea typeface="Times New Roman" panose="02020603050405020304" pitchFamily="18" charset="0"/>
              </a:rPr>
              <a:t>Thuận</a:t>
            </a:r>
            <a:r>
              <a:rPr lang="en-US" sz="3200" b="1" dirty="0" smtClean="0">
                <a:solidFill>
                  <a:schemeClr val="accent5">
                    <a:lumMod val="50000"/>
                  </a:schemeClr>
                </a:solidFill>
                <a:latin typeface="Times New Roman" panose="02020603050405020304" pitchFamily="18" charset="0"/>
                <a:ea typeface="Times New Roman" panose="02020603050405020304" pitchFamily="18" charset="0"/>
              </a:rPr>
              <a:t> </a:t>
            </a:r>
            <a:r>
              <a:rPr lang="en-US" sz="3200" b="1" dirty="0" err="1" smtClean="0">
                <a:solidFill>
                  <a:schemeClr val="accent5">
                    <a:lumMod val="50000"/>
                  </a:schemeClr>
                </a:solidFill>
                <a:latin typeface="Times New Roman" panose="02020603050405020304" pitchFamily="18" charset="0"/>
                <a:ea typeface="Times New Roman" panose="02020603050405020304" pitchFamily="18" charset="0"/>
              </a:rPr>
              <a:t>lợi</a:t>
            </a:r>
            <a:endParaRPr lang="en-US" sz="3200" dirty="0">
              <a:solidFill>
                <a:schemeClr val="accent5">
                  <a:lumMod val="50000"/>
                </a:schemeClr>
              </a:solidFill>
            </a:endParaRPr>
          </a:p>
        </p:txBody>
      </p:sp>
      <p:grpSp>
        <p:nvGrpSpPr>
          <p:cNvPr id="4" name="Group 3"/>
          <p:cNvGrpSpPr/>
          <p:nvPr/>
        </p:nvGrpSpPr>
        <p:grpSpPr>
          <a:xfrm>
            <a:off x="1330923" y="1440240"/>
            <a:ext cx="8463526" cy="595950"/>
            <a:chOff x="1330923" y="1440240"/>
            <a:chExt cx="8463526" cy="595950"/>
          </a:xfrm>
        </p:grpSpPr>
        <p:sp>
          <p:nvSpPr>
            <p:cNvPr id="2" name="Rounded Rectangle 1"/>
            <p:cNvSpPr/>
            <p:nvPr/>
          </p:nvSpPr>
          <p:spPr>
            <a:xfrm>
              <a:off x="1330923" y="1440240"/>
              <a:ext cx="8463526" cy="5959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14021" y="1506819"/>
              <a:ext cx="8380428" cy="369332"/>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Trường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nằm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cư</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xung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quanh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hồ</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suối</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grpSp>
      <p:sp>
        <p:nvSpPr>
          <p:cNvPr id="5" name="Right Arrow 4"/>
          <p:cNvSpPr/>
          <p:nvPr/>
        </p:nvSpPr>
        <p:spPr>
          <a:xfrm>
            <a:off x="699327" y="1627323"/>
            <a:ext cx="518474" cy="181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699327" y="2558046"/>
            <a:ext cx="518474" cy="181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699327" y="3520423"/>
            <a:ext cx="518474" cy="181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330922" y="2238863"/>
            <a:ext cx="9990670" cy="820132"/>
            <a:chOff x="1330922" y="2238863"/>
            <a:chExt cx="9990670" cy="820132"/>
          </a:xfrm>
        </p:grpSpPr>
        <p:sp>
          <p:nvSpPr>
            <p:cNvPr id="14" name="Rounded Rectangle 13"/>
            <p:cNvSpPr/>
            <p:nvPr/>
          </p:nvSpPr>
          <p:spPr>
            <a:xfrm>
              <a:off x="1330922" y="2238863"/>
              <a:ext cx="9990670" cy="82013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14021" y="2325763"/>
              <a:ext cx="9775594" cy="646331"/>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Bản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luôn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yêu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tham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tập</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nâng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chuyên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môn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nghiệp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vụ</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sư</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phạm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thân</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1330923" y="3231336"/>
            <a:ext cx="9990669" cy="820132"/>
            <a:chOff x="1330923" y="3231336"/>
            <a:chExt cx="9990669" cy="820132"/>
          </a:xfrm>
        </p:grpSpPr>
        <p:sp>
          <p:nvSpPr>
            <p:cNvPr id="16" name="Rounded Rectangle 15"/>
            <p:cNvSpPr/>
            <p:nvPr/>
          </p:nvSpPr>
          <p:spPr>
            <a:xfrm>
              <a:off x="1330923" y="3231336"/>
              <a:ext cx="9990669" cy="82013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14021" y="3318236"/>
              <a:ext cx="9653048" cy="646331"/>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Phòng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đủ</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thoáng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an </a:t>
              </a:r>
              <a:r>
                <a:rPr lang="en-US" dirty="0" err="1" smtClean="0">
                  <a:latin typeface="Times New Roman" panose="02020603050405020304" pitchFamily="18" charset="0"/>
                  <a:cs typeface="Times New Roman" panose="02020603050405020304" pitchFamily="18" charset="0"/>
                </a:rPr>
                <a:t>toàn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trẻ</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đầy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đủ</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đồ</a:t>
              </a:r>
              <a:r>
                <a:rPr lang="en-US" dirty="0" smtClean="0">
                  <a:latin typeface="Times New Roman" panose="02020603050405020304" pitchFamily="18" charset="0"/>
                  <a:cs typeface="Times New Roman" panose="02020603050405020304" pitchFamily="18" charset="0"/>
                </a:rPr>
                <a:t> dung </a:t>
              </a:r>
              <a:r>
                <a:rPr lang="en-US" dirty="0" err="1" smtClean="0">
                  <a:latin typeface="Times New Roman" panose="02020603050405020304" pitchFamily="18" charset="0"/>
                  <a:cs typeface="Times New Roman" panose="02020603050405020304" pitchFamily="18" charset="0"/>
                </a:rPr>
                <a:t>dạy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đồ</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vui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trẻ</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1330923" y="4189185"/>
            <a:ext cx="9990669" cy="820132"/>
            <a:chOff x="1330923" y="4189185"/>
            <a:chExt cx="9990669" cy="820132"/>
          </a:xfrm>
        </p:grpSpPr>
        <p:sp>
          <p:nvSpPr>
            <p:cNvPr id="17" name="Rounded Rectangle 16"/>
            <p:cNvSpPr/>
            <p:nvPr/>
          </p:nvSpPr>
          <p:spPr>
            <a:xfrm>
              <a:off x="1330923" y="4189185"/>
              <a:ext cx="9990669" cy="82013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14021" y="4276085"/>
              <a:ext cx="9775595"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BGH </a:t>
              </a:r>
              <a:r>
                <a:rPr lang="en-US" dirty="0" err="1" smtClean="0">
                  <a:latin typeface="Times New Roman" panose="02020603050405020304" pitchFamily="18" charset="0"/>
                  <a:cs typeface="Times New Roman" panose="02020603050405020304" pitchFamily="18" charset="0"/>
                </a:rPr>
                <a:t>nhà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mọi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sở</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thần</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Hàng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năm</a:t>
              </a:r>
              <a:r>
                <a:rPr lang="en-US" dirty="0" smtClean="0">
                  <a:latin typeface="Times New Roman" panose="02020603050405020304" pitchFamily="18" charset="0"/>
                  <a:cs typeface="Times New Roman" panose="02020603050405020304" pitchFamily="18" charset="0"/>
                </a:rPr>
                <a:t> BGH </a:t>
              </a:r>
              <a:r>
                <a:rPr lang="en-US" dirty="0" err="1" smtClean="0">
                  <a:latin typeface="Times New Roman" panose="02020603050405020304" pitchFamily="18" charset="0"/>
                  <a:cs typeface="Times New Roman" panose="02020603050405020304" pitchFamily="18" charset="0"/>
                </a:rPr>
                <a:t>nhà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PGD </a:t>
              </a:r>
              <a:r>
                <a:rPr lang="en-US" dirty="0" err="1" smtClean="0">
                  <a:latin typeface="Times New Roman" panose="02020603050405020304" pitchFamily="18" charset="0"/>
                  <a:cs typeface="Times New Roman" panose="02020603050405020304" pitchFamily="18" charset="0"/>
                </a:rPr>
                <a:t>đã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tổ</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huấn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phòng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tránh</a:t>
              </a:r>
              <a:r>
                <a:rPr lang="en-US" dirty="0" smtClean="0">
                  <a:latin typeface="Times New Roman" panose="02020603050405020304" pitchFamily="18" charset="0"/>
                  <a:cs typeface="Times New Roman" panose="02020603050405020304" pitchFamily="18" charset="0"/>
                </a:rPr>
                <a:t> tai </a:t>
              </a:r>
              <a:r>
                <a:rPr lang="en-US" dirty="0" err="1" smtClean="0">
                  <a:latin typeface="Times New Roman" panose="02020603050405020304" pitchFamily="18" charset="0"/>
                  <a:cs typeface="Times New Roman" panose="02020603050405020304" pitchFamily="18" charset="0"/>
                </a:rPr>
                <a:t>nạn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trẻ</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1330923" y="5147035"/>
            <a:ext cx="9990669" cy="820132"/>
            <a:chOff x="1330923" y="5147035"/>
            <a:chExt cx="9990669" cy="820132"/>
          </a:xfrm>
        </p:grpSpPr>
        <p:sp>
          <p:nvSpPr>
            <p:cNvPr id="20" name="Rounded Rectangle 19"/>
            <p:cNvSpPr/>
            <p:nvPr/>
          </p:nvSpPr>
          <p:spPr>
            <a:xfrm>
              <a:off x="1330923" y="5147035"/>
              <a:ext cx="9990669" cy="82013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465868" y="5233935"/>
              <a:ext cx="9549354" cy="646331"/>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Ngoài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tránh</a:t>
              </a:r>
              <a:r>
                <a:rPr lang="en-US" dirty="0">
                  <a:latin typeface="Times New Roman" panose="02020603050405020304" pitchFamily="18" charset="0"/>
                  <a:cs typeface="Times New Roman" panose="02020603050405020304" pitchFamily="18" charset="0"/>
                </a:rPr>
                <a:t> tai </a:t>
              </a:r>
              <a:r>
                <a:rPr lang="en-US" dirty="0" err="1">
                  <a:latin typeface="Times New Roman" panose="02020603050405020304" pitchFamily="18" charset="0"/>
                  <a:cs typeface="Times New Roman" panose="02020603050405020304" pitchFamily="18" charset="0"/>
                </a:rPr>
                <a:t>nạn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endParaRPr lang="en-US" dirty="0">
                <a:latin typeface="Times New Roman" panose="02020603050405020304" pitchFamily="18" charset="0"/>
                <a:cs typeface="Times New Roman" panose="02020603050405020304" pitchFamily="18" charset="0"/>
              </a:endParaRPr>
            </a:p>
          </p:txBody>
        </p:sp>
      </p:grpSp>
      <p:sp>
        <p:nvSpPr>
          <p:cNvPr id="22" name="Right Arrow 21"/>
          <p:cNvSpPr/>
          <p:nvPr/>
        </p:nvSpPr>
        <p:spPr>
          <a:xfrm>
            <a:off x="668075" y="4494770"/>
            <a:ext cx="518474" cy="181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699327" y="5381870"/>
            <a:ext cx="518474" cy="181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 grpId="0" animBg="1"/>
      <p:bldP spid="12" grpId="0" animBg="1"/>
      <p:bldP spid="13" grpId="0" animBg="1"/>
      <p:bldP spid="22"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092" t="2612" r="4552" b="8592"/>
          <a:stretch/>
        </p:blipFill>
        <p:spPr>
          <a:xfrm>
            <a:off x="-8764" y="0"/>
            <a:ext cx="12200764" cy="6858000"/>
          </a:xfrm>
          <a:prstGeom prst="rect">
            <a:avLst/>
          </a:prstGeom>
        </p:spPr>
      </p:pic>
      <p:sp>
        <p:nvSpPr>
          <p:cNvPr id="9" name="Rectangle 8"/>
          <p:cNvSpPr/>
          <p:nvPr/>
        </p:nvSpPr>
        <p:spPr>
          <a:xfrm>
            <a:off x="2162861" y="573207"/>
            <a:ext cx="1961464" cy="584775"/>
          </a:xfrm>
          <a:prstGeom prst="rect">
            <a:avLst/>
          </a:prstGeom>
        </p:spPr>
        <p:txBody>
          <a:bodyPr wrap="square">
            <a:spAutoFit/>
          </a:bodyPr>
          <a:lstStyle/>
          <a:p>
            <a:r>
              <a:rPr lang="en-US" sz="3200" b="1" dirty="0" err="1">
                <a:solidFill>
                  <a:schemeClr val="accent5">
                    <a:lumMod val="50000"/>
                  </a:schemeClr>
                </a:solidFill>
                <a:latin typeface="Times New Roman" panose="02020603050405020304" pitchFamily="18" charset="0"/>
                <a:ea typeface="Times New Roman" panose="02020603050405020304" pitchFamily="18" charset="0"/>
              </a:rPr>
              <a:t>Khó</a:t>
            </a:r>
            <a:r>
              <a:rPr lang="en-US" sz="3200" b="1" dirty="0">
                <a:solidFill>
                  <a:schemeClr val="accent5">
                    <a:lumMod val="50000"/>
                  </a:schemeClr>
                </a:solidFill>
                <a:latin typeface="Times New Roman" panose="02020603050405020304" pitchFamily="18" charset="0"/>
                <a:ea typeface="Times New Roman" panose="02020603050405020304" pitchFamily="18" charset="0"/>
              </a:rPr>
              <a:t> </a:t>
            </a:r>
            <a:r>
              <a:rPr lang="en-US" sz="3200" b="1" dirty="0" err="1">
                <a:solidFill>
                  <a:schemeClr val="accent5">
                    <a:lumMod val="50000"/>
                  </a:schemeClr>
                </a:solidFill>
                <a:latin typeface="Times New Roman" panose="02020603050405020304" pitchFamily="18" charset="0"/>
                <a:ea typeface="Times New Roman" panose="02020603050405020304" pitchFamily="18" charset="0"/>
              </a:rPr>
              <a:t>khăn</a:t>
            </a:r>
            <a:endParaRPr lang="en-US" sz="3200" dirty="0">
              <a:solidFill>
                <a:schemeClr val="accent5">
                  <a:lumMod val="50000"/>
                </a:schemeClr>
              </a:solidFill>
            </a:endParaRPr>
          </a:p>
        </p:txBody>
      </p:sp>
      <p:grpSp>
        <p:nvGrpSpPr>
          <p:cNvPr id="7" name="Group 6"/>
          <p:cNvGrpSpPr/>
          <p:nvPr/>
        </p:nvGrpSpPr>
        <p:grpSpPr>
          <a:xfrm>
            <a:off x="1197204" y="1602557"/>
            <a:ext cx="9907571" cy="857839"/>
            <a:chOff x="1197204" y="1602557"/>
            <a:chExt cx="9907571" cy="857839"/>
          </a:xfrm>
        </p:grpSpPr>
        <p:sp>
          <p:nvSpPr>
            <p:cNvPr id="5" name="Rounded Rectangle 4"/>
            <p:cNvSpPr/>
            <p:nvPr/>
          </p:nvSpPr>
          <p:spPr>
            <a:xfrm>
              <a:off x="1197204" y="1602557"/>
              <a:ext cx="9907571" cy="857839"/>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307673" y="1669634"/>
              <a:ext cx="9686632" cy="646331"/>
            </a:xfrm>
            <a:prstGeom prst="rect">
              <a:avLst/>
            </a:prstGeom>
            <a:noFill/>
          </p:spPr>
          <p:txBody>
            <a:bodyPr wrap="square" rtlCol="0">
              <a:spAutoFit/>
            </a:bodyPr>
            <a:lstStyle/>
            <a:p>
              <a:r>
                <a:rPr lang="en-US" dirty="0" err="1" smtClean="0">
                  <a:solidFill>
                    <a:schemeClr val="bg1"/>
                  </a:solidFill>
                  <a:latin typeface="Times New Roman" panose="02020603050405020304" pitchFamily="18" charset="0"/>
                  <a:cs typeface="Times New Roman" panose="02020603050405020304" pitchFamily="18" charset="0"/>
                </a:rPr>
                <a:t>Kỹ</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năng</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phòng</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tránh</a:t>
              </a:r>
              <a:r>
                <a:rPr lang="en-US" dirty="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và</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xử</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lý</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các</a:t>
              </a:r>
              <a:r>
                <a:rPr lang="en-US" dirty="0" smtClean="0">
                  <a:solidFill>
                    <a:schemeClr val="bg1"/>
                  </a:solidFill>
                  <a:latin typeface="Times New Roman" panose="02020603050405020304" pitchFamily="18" charset="0"/>
                  <a:cs typeface="Times New Roman" panose="02020603050405020304" pitchFamily="18" charset="0"/>
                </a:rPr>
                <a:t> tai </a:t>
              </a:r>
              <a:r>
                <a:rPr lang="en-US" dirty="0" err="1" smtClean="0">
                  <a:solidFill>
                    <a:schemeClr val="bg1"/>
                  </a:solidFill>
                  <a:latin typeface="Times New Roman" panose="02020603050405020304" pitchFamily="18" charset="0"/>
                  <a:cs typeface="Times New Roman" panose="02020603050405020304" pitchFamily="18" charset="0"/>
                </a:rPr>
                <a:t>nạn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thương</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tích</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cho</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trẻ</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của</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giáo</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viên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đôi</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khi</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còn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chưa</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linh</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hoạt</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Giáo</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viên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ít</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có</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điều</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kiện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được</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trải</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nghiệm</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kĩ</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năng</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xử</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trí</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các</a:t>
              </a:r>
              <a:r>
                <a:rPr lang="en-US" dirty="0" smtClean="0">
                  <a:solidFill>
                    <a:schemeClr val="bg1"/>
                  </a:solidFill>
                  <a:latin typeface="Times New Roman" panose="02020603050405020304" pitchFamily="18" charset="0"/>
                  <a:cs typeface="Times New Roman" panose="02020603050405020304" pitchFamily="18" charset="0"/>
                </a:rPr>
                <a:t> tai </a:t>
              </a:r>
              <a:r>
                <a:rPr lang="en-US" dirty="0" err="1" smtClean="0">
                  <a:solidFill>
                    <a:schemeClr val="bg1"/>
                  </a:solidFill>
                  <a:latin typeface="Times New Roman" panose="02020603050405020304" pitchFamily="18" charset="0"/>
                  <a:cs typeface="Times New Roman" panose="02020603050405020304" pitchFamily="18" charset="0"/>
                </a:rPr>
                <a:t>nạn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thương</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tích</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thông</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thường</a:t>
              </a:r>
              <a:r>
                <a:rPr lang="en-US" dirty="0" smtClean="0">
                  <a:solidFill>
                    <a:schemeClr val="bg1"/>
                  </a:solidFill>
                  <a:latin typeface="Times New Roman" panose="02020603050405020304" pitchFamily="18" charset="0"/>
                  <a:cs typeface="Times New Roman" panose="02020603050405020304" pitchFamily="18" charset="0"/>
                </a:rPr>
                <a:t>.  </a:t>
              </a:r>
              <a:endParaRPr lang="en-US" dirty="0">
                <a:solidFill>
                  <a:schemeClr val="bg1"/>
                </a:solidFill>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1197204" y="2590912"/>
            <a:ext cx="5354425" cy="614201"/>
            <a:chOff x="1197204" y="2590912"/>
            <a:chExt cx="5354425" cy="614201"/>
          </a:xfrm>
        </p:grpSpPr>
        <p:sp>
          <p:nvSpPr>
            <p:cNvPr id="10" name="Rounded Rectangle 9"/>
            <p:cNvSpPr/>
            <p:nvPr/>
          </p:nvSpPr>
          <p:spPr>
            <a:xfrm>
              <a:off x="1197204" y="2590912"/>
              <a:ext cx="5354425" cy="61420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307673" y="2713346"/>
              <a:ext cx="5052767" cy="369332"/>
            </a:xfrm>
            <a:prstGeom prst="rect">
              <a:avLst/>
            </a:prstGeom>
            <a:noFill/>
          </p:spPr>
          <p:txBody>
            <a:bodyPr wrap="square" rtlCol="0">
              <a:spAutoFit/>
            </a:bodyPr>
            <a:lstStyle/>
            <a:p>
              <a:r>
                <a:rPr lang="en-US" dirty="0" err="1" smtClean="0">
                  <a:solidFill>
                    <a:schemeClr val="bg1"/>
                  </a:solidFill>
                  <a:latin typeface="Times New Roman" panose="02020603050405020304" pitchFamily="18" charset="0"/>
                  <a:cs typeface="Times New Roman" panose="02020603050405020304" pitchFamily="18" charset="0"/>
                </a:rPr>
                <a:t>Trẻ</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còn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quá</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nhỏ</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nên</a:t>
              </a:r>
              <a:r>
                <a:rPr lang="en-US" dirty="0" smtClean="0">
                  <a:solidFill>
                    <a:schemeClr val="bg1"/>
                  </a:solidFill>
                  <a:latin typeface="Times New Roman" panose="02020603050405020304" pitchFamily="18" charset="0"/>
                  <a:cs typeface="Times New Roman" panose="02020603050405020304" pitchFamily="18" charset="0"/>
                </a:rPr>
                <a:t> ý </a:t>
              </a:r>
              <a:r>
                <a:rPr lang="en-US" dirty="0" err="1" smtClean="0">
                  <a:solidFill>
                    <a:schemeClr val="bg1"/>
                  </a:solidFill>
                  <a:latin typeface="Times New Roman" panose="02020603050405020304" pitchFamily="18" charset="0"/>
                  <a:cs typeface="Times New Roman" panose="02020603050405020304" pitchFamily="18" charset="0"/>
                </a:rPr>
                <a:t>thực</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tự</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bảo</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vệ</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còn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hạn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chế</a:t>
              </a:r>
              <a:endParaRPr lang="en-US" dirty="0">
                <a:solidFill>
                  <a:schemeClr val="bg1"/>
                </a:solidFill>
                <a:latin typeface="Times New Roman" panose="02020603050405020304" pitchFamily="18" charset="0"/>
                <a:cs typeface="Times New Roman" panose="02020603050405020304" pitchFamily="18" charset="0"/>
              </a:endParaRPr>
            </a:p>
          </p:txBody>
        </p:sp>
      </p:grpSp>
      <p:grpSp>
        <p:nvGrpSpPr>
          <p:cNvPr id="22" name="Group 21"/>
          <p:cNvGrpSpPr/>
          <p:nvPr/>
        </p:nvGrpSpPr>
        <p:grpSpPr>
          <a:xfrm>
            <a:off x="1197204" y="3429000"/>
            <a:ext cx="9907571" cy="857839"/>
            <a:chOff x="1197204" y="3429000"/>
            <a:chExt cx="9907571" cy="857839"/>
          </a:xfrm>
        </p:grpSpPr>
        <p:sp>
          <p:nvSpPr>
            <p:cNvPr id="11" name="Rounded Rectangle 10"/>
            <p:cNvSpPr/>
            <p:nvPr/>
          </p:nvSpPr>
          <p:spPr>
            <a:xfrm>
              <a:off x="1197204" y="3429000"/>
              <a:ext cx="9907571" cy="857839"/>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349503" y="3565797"/>
              <a:ext cx="9644802" cy="646331"/>
            </a:xfrm>
            <a:prstGeom prst="rect">
              <a:avLst/>
            </a:prstGeom>
            <a:noFill/>
          </p:spPr>
          <p:txBody>
            <a:bodyPr wrap="square" rtlCol="0">
              <a:spAutoFit/>
            </a:bodyPr>
            <a:lstStyle/>
            <a:p>
              <a:r>
                <a:rPr lang="en-US" dirty="0" err="1" smtClean="0">
                  <a:solidFill>
                    <a:schemeClr val="bg1"/>
                  </a:solidFill>
                  <a:latin typeface="Times New Roman" panose="02020603050405020304" pitchFamily="18" charset="0"/>
                  <a:cs typeface="Times New Roman" panose="02020603050405020304" pitchFamily="18" charset="0"/>
                </a:rPr>
                <a:t>Nhân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viên</a:t>
              </a:r>
              <a:r>
                <a:rPr lang="en-US" dirty="0" smtClean="0">
                  <a:solidFill>
                    <a:schemeClr val="bg1"/>
                  </a:solidFill>
                  <a:latin typeface="Times New Roman" panose="02020603050405020304" pitchFamily="18" charset="0"/>
                  <a:cs typeface="Times New Roman" panose="02020603050405020304" pitchFamily="18" charset="0"/>
                </a:rPr>
                <a:t> y </a:t>
              </a:r>
              <a:r>
                <a:rPr lang="en-US" dirty="0" err="1" smtClean="0">
                  <a:solidFill>
                    <a:schemeClr val="bg1"/>
                  </a:solidFill>
                  <a:latin typeface="Times New Roman" panose="02020603050405020304" pitchFamily="18" charset="0"/>
                  <a:cs typeface="Times New Roman" panose="02020603050405020304" pitchFamily="18" charset="0"/>
                </a:rPr>
                <a:t>tế</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chưa</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có</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nhiều</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kinh</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nghiệm</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thực</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tế</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về</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chăm</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sóc</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sức</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khỏe</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và</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kĩ</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năng</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xử</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trí</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các</a:t>
              </a:r>
              <a:r>
                <a:rPr lang="en-US" dirty="0" smtClean="0">
                  <a:solidFill>
                    <a:schemeClr val="bg1"/>
                  </a:solidFill>
                  <a:latin typeface="Times New Roman" panose="02020603050405020304" pitchFamily="18" charset="0"/>
                  <a:cs typeface="Times New Roman" panose="02020603050405020304" pitchFamily="18" charset="0"/>
                </a:rPr>
                <a:t> tai </a:t>
              </a:r>
              <a:r>
                <a:rPr lang="en-US" dirty="0" err="1" smtClean="0">
                  <a:solidFill>
                    <a:schemeClr val="bg1"/>
                  </a:solidFill>
                  <a:latin typeface="Times New Roman" panose="02020603050405020304" pitchFamily="18" charset="0"/>
                  <a:cs typeface="Times New Roman" panose="02020603050405020304" pitchFamily="18" charset="0"/>
                </a:rPr>
                <a:t>nạn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thương</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tích</a:t>
              </a:r>
              <a:r>
                <a:rPr lang="en-US" dirty="0" smtClean="0">
                  <a:solidFill>
                    <a:schemeClr val="bg1"/>
                  </a:solidFill>
                  <a:latin typeface="Times New Roman" panose="02020603050405020304" pitchFamily="18" charset="0"/>
                  <a:cs typeface="Times New Roman" panose="02020603050405020304" pitchFamily="18" charset="0"/>
                </a:rPr>
                <a:t> do </a:t>
              </a:r>
              <a:r>
                <a:rPr lang="en-US" dirty="0" err="1" smtClean="0">
                  <a:solidFill>
                    <a:schemeClr val="bg1"/>
                  </a:solidFill>
                  <a:latin typeface="Times New Roman" panose="02020603050405020304" pitchFamily="18" charset="0"/>
                  <a:cs typeface="Times New Roman" panose="02020603050405020304" pitchFamily="18" charset="0"/>
                </a:rPr>
                <a:t>chuyên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môn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không</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được</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cọ</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sát</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thường</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xuyên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như</a:t>
              </a:r>
              <a:r>
                <a:rPr lang="en-US" dirty="0" smtClean="0">
                  <a:solidFill>
                    <a:schemeClr val="bg1"/>
                  </a:solidFill>
                  <a:latin typeface="Times New Roman" panose="02020603050405020304" pitchFamily="18" charset="0"/>
                  <a:cs typeface="Times New Roman" panose="02020603050405020304" pitchFamily="18" charset="0"/>
                </a:rPr>
                <a:t> ở </a:t>
              </a:r>
              <a:r>
                <a:rPr lang="en-US" dirty="0" err="1" smtClean="0">
                  <a:solidFill>
                    <a:schemeClr val="bg1"/>
                  </a:solidFill>
                  <a:latin typeface="Times New Roman" panose="02020603050405020304" pitchFamily="18" charset="0"/>
                  <a:cs typeface="Times New Roman" panose="02020603050405020304" pitchFamily="18" charset="0"/>
                </a:rPr>
                <a:t>bệnh</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viện</a:t>
              </a:r>
              <a:r>
                <a:rPr lang="en-US" dirty="0" smtClean="0">
                  <a:solidFill>
                    <a:schemeClr val="bg1"/>
                  </a:solidFill>
                  <a:latin typeface="Times New Roman" panose="02020603050405020304" pitchFamily="18" charset="0"/>
                  <a:cs typeface="Times New Roman" panose="02020603050405020304" pitchFamily="18" charset="0"/>
                </a:rPr>
                <a:t> </a:t>
              </a:r>
              <a:endParaRPr lang="en-US" dirty="0">
                <a:solidFill>
                  <a:schemeClr val="bg1"/>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1218118" y="4510726"/>
            <a:ext cx="9907571" cy="1578989"/>
            <a:chOff x="1218118" y="4510726"/>
            <a:chExt cx="9907571" cy="1578989"/>
          </a:xfrm>
        </p:grpSpPr>
        <p:sp>
          <p:nvSpPr>
            <p:cNvPr id="14" name="Rounded Rectangle 13"/>
            <p:cNvSpPr/>
            <p:nvPr/>
          </p:nvSpPr>
          <p:spPr>
            <a:xfrm>
              <a:off x="1218118" y="4510726"/>
              <a:ext cx="9907571" cy="1578989"/>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349503" y="4655278"/>
              <a:ext cx="9755272" cy="1200329"/>
            </a:xfrm>
            <a:prstGeom prst="rect">
              <a:avLst/>
            </a:prstGeom>
            <a:noFill/>
          </p:spPr>
          <p:txBody>
            <a:bodyPr wrap="square" rtlCol="0">
              <a:spAutoFit/>
            </a:bodyPr>
            <a:lstStyle/>
            <a:p>
              <a:r>
                <a:rPr lang="en-US" dirty="0" err="1" smtClean="0">
                  <a:solidFill>
                    <a:schemeClr val="bg1"/>
                  </a:solidFill>
                  <a:latin typeface="Times New Roman" panose="02020603050405020304" pitchFamily="18" charset="0"/>
                  <a:cs typeface="Times New Roman" panose="02020603050405020304" pitchFamily="18" charset="0"/>
                </a:rPr>
                <a:t>Kiến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thức</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về</a:t>
              </a:r>
              <a:r>
                <a:rPr lang="en-US" dirty="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phòng</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tránh</a:t>
              </a:r>
              <a:r>
                <a:rPr lang="en-US" dirty="0" smtClean="0">
                  <a:solidFill>
                    <a:schemeClr val="bg1"/>
                  </a:solidFill>
                  <a:latin typeface="Times New Roman" panose="02020603050405020304" pitchFamily="18" charset="0"/>
                  <a:cs typeface="Times New Roman" panose="02020603050405020304" pitchFamily="18" charset="0"/>
                </a:rPr>
                <a:t> tai </a:t>
              </a:r>
              <a:r>
                <a:rPr lang="en-US" dirty="0" err="1" smtClean="0">
                  <a:solidFill>
                    <a:schemeClr val="bg1"/>
                  </a:solidFill>
                  <a:latin typeface="Times New Roman" panose="02020603050405020304" pitchFamily="18" charset="0"/>
                  <a:cs typeface="Times New Roman" panose="02020603050405020304" pitchFamily="18" charset="0"/>
                </a:rPr>
                <a:t>nạn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thương</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tích</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cho</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trẻ</a:t>
              </a:r>
              <a:r>
                <a:rPr lang="en-US" dirty="0" smtClean="0">
                  <a:solidFill>
                    <a:schemeClr val="bg1"/>
                  </a:solidFill>
                  <a:latin typeface="Times New Roman" panose="02020603050405020304" pitchFamily="18" charset="0"/>
                  <a:cs typeface="Times New Roman" panose="02020603050405020304" pitchFamily="18" charset="0"/>
                </a:rPr>
                <a:t> ở </a:t>
              </a:r>
              <a:r>
                <a:rPr lang="en-US" dirty="0" err="1" smtClean="0">
                  <a:solidFill>
                    <a:schemeClr val="bg1"/>
                  </a:solidFill>
                  <a:latin typeface="Times New Roman" panose="02020603050405020304" pitchFamily="18" charset="0"/>
                  <a:cs typeface="Times New Roman" panose="02020603050405020304" pitchFamily="18" charset="0"/>
                </a:rPr>
                <a:t>lớp</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rất</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khó</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để</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phụ</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huynh</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nắm</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bắt</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và</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ghi</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nhớ</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khi</a:t>
              </a:r>
              <a:r>
                <a:rPr lang="en-US" dirty="0" smtClean="0">
                  <a:solidFill>
                    <a:schemeClr val="bg1"/>
                  </a:solidFill>
                  <a:latin typeface="Times New Roman" panose="02020603050405020304" pitchFamily="18" charset="0"/>
                  <a:cs typeface="Times New Roman" panose="02020603050405020304" pitchFamily="18" charset="0"/>
                </a:rPr>
                <a:t> ở </a:t>
              </a:r>
              <a:r>
                <a:rPr lang="en-US" dirty="0" err="1" smtClean="0">
                  <a:solidFill>
                    <a:schemeClr val="bg1"/>
                  </a:solidFill>
                  <a:latin typeface="Times New Roman" panose="02020603050405020304" pitchFamily="18" charset="0"/>
                  <a:cs typeface="Times New Roman" panose="02020603050405020304" pitchFamily="18" charset="0"/>
                </a:rPr>
                <a:t>nhà</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Bên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cạnh</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đó</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có</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những</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bố</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mẹ</a:t>
              </a:r>
              <a:r>
                <a:rPr lang="en-US" dirty="0" smtClean="0">
                  <a:solidFill>
                    <a:schemeClr val="bg1"/>
                  </a:solidFill>
                  <a:latin typeface="Times New Roman" panose="02020603050405020304" pitchFamily="18" charset="0"/>
                  <a:cs typeface="Times New Roman" panose="02020603050405020304" pitchFamily="18" charset="0"/>
                </a:rPr>
                <a:t> do </a:t>
              </a:r>
              <a:r>
                <a:rPr lang="en-US" dirty="0" err="1" smtClean="0">
                  <a:solidFill>
                    <a:schemeClr val="bg1"/>
                  </a:solidFill>
                  <a:latin typeface="Times New Roman" panose="02020603050405020304" pitchFamily="18" charset="0"/>
                  <a:cs typeface="Times New Roman" panose="02020603050405020304" pitchFamily="18" charset="0"/>
                </a:rPr>
                <a:t>bận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công</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việc</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nên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ít</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trò</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chuyện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với</a:t>
              </a:r>
              <a:r>
                <a:rPr lang="en-US" dirty="0" smtClean="0">
                  <a:solidFill>
                    <a:schemeClr val="bg1"/>
                  </a:solidFill>
                  <a:latin typeface="Times New Roman" panose="02020603050405020304" pitchFamily="18" charset="0"/>
                  <a:cs typeface="Times New Roman" panose="02020603050405020304" pitchFamily="18" charset="0"/>
                </a:rPr>
                <a:t> con </a:t>
              </a:r>
              <a:r>
                <a:rPr lang="en-US" dirty="0" err="1" smtClean="0">
                  <a:solidFill>
                    <a:schemeClr val="bg1"/>
                  </a:solidFill>
                  <a:latin typeface="Times New Roman" panose="02020603050405020304" pitchFamily="18" charset="0"/>
                  <a:cs typeface="Times New Roman" panose="02020603050405020304" pitchFamily="18" charset="0"/>
                </a:rPr>
                <a:t>về</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việc</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tự</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bảo</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vệ</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mình</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và</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cách</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nhận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biết</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những</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nguy</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hiểm</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xung</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quanh</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mình</a:t>
              </a:r>
              <a:r>
                <a:rPr lang="en-US" dirty="0" smtClean="0">
                  <a:solidFill>
                    <a:schemeClr val="bg1"/>
                  </a:solidFill>
                  <a:latin typeface="Times New Roman" panose="02020603050405020304" pitchFamily="18" charset="0"/>
                  <a:cs typeface="Times New Roman" panose="02020603050405020304" pitchFamily="18" charset="0"/>
                </a:rPr>
                <a:t> .. </a:t>
              </a:r>
              <a:r>
                <a:rPr lang="en-US" dirty="0" err="1" smtClean="0">
                  <a:solidFill>
                    <a:schemeClr val="bg1"/>
                  </a:solidFill>
                  <a:latin typeface="Times New Roman" panose="02020603050405020304" pitchFamily="18" charset="0"/>
                  <a:cs typeface="Times New Roman" panose="02020603050405020304" pitchFamily="18" charset="0"/>
                </a:rPr>
                <a:t>Đây</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cũng</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là</a:t>
              </a:r>
              <a:r>
                <a:rPr lang="en-US" dirty="0" smtClean="0">
                  <a:solidFill>
                    <a:schemeClr val="bg1"/>
                  </a:solidFill>
                  <a:latin typeface="Times New Roman" panose="02020603050405020304" pitchFamily="18" charset="0"/>
                  <a:cs typeface="Times New Roman" panose="02020603050405020304" pitchFamily="18" charset="0"/>
                </a:rPr>
                <a:t> 1 </a:t>
              </a:r>
              <a:r>
                <a:rPr lang="en-US" dirty="0" err="1" smtClean="0">
                  <a:solidFill>
                    <a:schemeClr val="bg1"/>
                  </a:solidFill>
                  <a:latin typeface="Times New Roman" panose="02020603050405020304" pitchFamily="18" charset="0"/>
                  <a:cs typeface="Times New Roman" panose="02020603050405020304" pitchFamily="18" charset="0"/>
                </a:rPr>
                <a:t>hạn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chế</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giúp</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trẻ</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phòng</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tránh</a:t>
              </a:r>
              <a:r>
                <a:rPr lang="en-US" dirty="0" smtClean="0">
                  <a:solidFill>
                    <a:schemeClr val="bg1"/>
                  </a:solidFill>
                  <a:latin typeface="Times New Roman" panose="02020603050405020304" pitchFamily="18" charset="0"/>
                  <a:cs typeface="Times New Roman" panose="02020603050405020304" pitchFamily="18" charset="0"/>
                </a:rPr>
                <a:t> tai </a:t>
              </a:r>
              <a:r>
                <a:rPr lang="en-US" dirty="0" err="1" smtClean="0">
                  <a:solidFill>
                    <a:schemeClr val="bg1"/>
                  </a:solidFill>
                  <a:latin typeface="Times New Roman" panose="02020603050405020304" pitchFamily="18" charset="0"/>
                  <a:cs typeface="Times New Roman" panose="02020603050405020304" pitchFamily="18" charset="0"/>
                </a:rPr>
                <a:t>nạn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thưởng</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tích</a:t>
              </a:r>
              <a:r>
                <a:rPr lang="en-US" dirty="0" smtClean="0">
                  <a:solidFill>
                    <a:schemeClr val="bg1"/>
                  </a:solidFill>
                  <a:latin typeface="Times New Roman" panose="02020603050405020304" pitchFamily="18" charset="0"/>
                  <a:cs typeface="Times New Roman" panose="02020603050405020304" pitchFamily="18" charset="0"/>
                </a:rPr>
                <a:t> ở </a:t>
              </a:r>
              <a:r>
                <a:rPr lang="en-US" dirty="0" err="1" smtClean="0">
                  <a:solidFill>
                    <a:schemeClr val="bg1"/>
                  </a:solidFill>
                  <a:latin typeface="Times New Roman" panose="02020603050405020304" pitchFamily="18" charset="0"/>
                  <a:cs typeface="Times New Roman" panose="02020603050405020304" pitchFamily="18" charset="0"/>
                </a:rPr>
                <a:t>gia</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đình</a:t>
              </a:r>
              <a:r>
                <a:rPr lang="en-US" dirty="0" smtClean="0">
                  <a:solidFill>
                    <a:schemeClr val="bg1"/>
                  </a:solidFill>
                  <a:latin typeface="Times New Roman" panose="02020603050405020304" pitchFamily="18" charset="0"/>
                  <a:cs typeface="Times New Roman" panose="02020603050405020304" pitchFamily="18" charset="0"/>
                </a:rPr>
                <a:t> . </a:t>
              </a:r>
              <a:endParaRPr lang="en-US" dirty="0">
                <a:solidFill>
                  <a:schemeClr val="bg1"/>
                </a:solidFill>
                <a:latin typeface="Times New Roman" panose="02020603050405020304" pitchFamily="18" charset="0"/>
                <a:cs typeface="Times New Roman" panose="02020603050405020304" pitchFamily="18" charset="0"/>
              </a:endParaRPr>
            </a:p>
          </p:txBody>
        </p:sp>
      </p:grpSp>
      <p:sp>
        <p:nvSpPr>
          <p:cNvPr id="2" name="Right Arrow 1"/>
          <p:cNvSpPr/>
          <p:nvPr/>
        </p:nvSpPr>
        <p:spPr>
          <a:xfrm>
            <a:off x="612742" y="1960775"/>
            <a:ext cx="480767" cy="2262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603315" y="2784103"/>
            <a:ext cx="490194" cy="2278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12742" y="5044518"/>
            <a:ext cx="480767" cy="2262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612742" y="3662718"/>
            <a:ext cx="480767" cy="2262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arn(inVertical)">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ppt_x"/>
                                          </p:val>
                                        </p:tav>
                                        <p:tav tm="100000">
                                          <p:val>
                                            <p:strVal val="#ppt_x"/>
                                          </p:val>
                                        </p:tav>
                                      </p:tavLst>
                                    </p:anim>
                                    <p:anim calcmode="lin" valueType="num">
                                      <p:cBhvr additive="base">
                                        <p:cTn id="5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6"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3582" t="1982" r="3292" b="6007"/>
          <a:stretch>
            <a:fillRect/>
          </a:stretch>
        </p:blipFill>
        <p:spPr>
          <a:xfrm>
            <a:off x="0" y="0"/>
            <a:ext cx="12192000" cy="6858000"/>
          </a:xfrm>
          <a:prstGeom prst="rect">
            <a:avLst/>
          </a:prstGeom>
        </p:spPr>
      </p:pic>
      <p:sp>
        <p:nvSpPr>
          <p:cNvPr id="14" name="Rounded Rectangle 13"/>
          <p:cNvSpPr/>
          <p:nvPr/>
        </p:nvSpPr>
        <p:spPr>
          <a:xfrm>
            <a:off x="805218" y="518614"/>
            <a:ext cx="10686198" cy="220573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ectangle 5"/>
          <p:cNvSpPr/>
          <p:nvPr/>
        </p:nvSpPr>
        <p:spPr>
          <a:xfrm>
            <a:off x="805218" y="1041356"/>
            <a:ext cx="10686197" cy="1409617"/>
          </a:xfrm>
          <a:prstGeom prst="rect">
            <a:avLst/>
          </a:prstGeom>
        </p:spPr>
        <p:txBody>
          <a:bodyPr wrap="square">
            <a:spAutoFit/>
          </a:bodyPr>
          <a:lstStyle/>
          <a:p>
            <a:pPr algn="just">
              <a:lnSpc>
                <a:spcPct val="107000"/>
              </a:lnSpc>
              <a:spcAft>
                <a:spcPts val="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huấn</a:t>
            </a:r>
            <a:r>
              <a:rPr lang="en-US" sz="2000" dirty="0">
                <a:latin typeface="Times New Roman" panose="02020603050405020304" pitchFamily="18" charset="0"/>
                <a:cs typeface="Times New Roman" panose="02020603050405020304" pitchFamily="18" charset="0"/>
              </a:rPr>
              <a:t> do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liệu</a:t>
            </a:r>
            <a:r>
              <a:rPr lang="en-US" sz="2000" dirty="0">
                <a:latin typeface="Times New Roman" panose="02020603050405020304" pitchFamily="18" charset="0"/>
                <a:cs typeface="Times New Roman" panose="02020603050405020304" pitchFamily="18" charset="0"/>
              </a:rPr>
              <a:t> do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mầm</a:t>
            </a:r>
            <a:r>
              <a:rPr lang="en-US" sz="2000" dirty="0">
                <a:latin typeface="Times New Roman" panose="02020603050405020304" pitchFamily="18" charset="0"/>
                <a:cs typeface="Times New Roman" panose="02020603050405020304" pitchFamily="18" charset="0"/>
              </a:rPr>
              <a:t> non </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Tôi</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an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đây</a:t>
            </a:r>
            <a:r>
              <a:rPr lang="en-US" sz="2000" dirty="0">
                <a:latin typeface="Times New Roman" panose="02020603050405020304" pitchFamily="18" charset="0"/>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3773894" y="414883"/>
            <a:ext cx="4105434" cy="553357"/>
          </a:xfrm>
          <a:prstGeom prst="rect">
            <a:avLst/>
          </a:prstGeom>
        </p:spPr>
        <p:txBody>
          <a:bodyPr wrap="square">
            <a:spAutoFit/>
          </a:bodyPr>
          <a:lstStyle/>
          <a:p>
            <a:pPr algn="just">
              <a:lnSpc>
                <a:spcPct val="107000"/>
              </a:lnSpc>
              <a:spcAft>
                <a:spcPts val="0"/>
              </a:spcAft>
            </a:pPr>
            <a:r>
              <a:rPr lang="en-US" sz="28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endPar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20" name="Group 19"/>
          <p:cNvGrpSpPr/>
          <p:nvPr/>
        </p:nvGrpSpPr>
        <p:grpSpPr>
          <a:xfrm>
            <a:off x="946257" y="2989571"/>
            <a:ext cx="1717062" cy="2174130"/>
            <a:chOff x="981655" y="3364517"/>
            <a:chExt cx="1883391" cy="2825708"/>
          </a:xfrm>
        </p:grpSpPr>
        <p:sp>
          <p:nvSpPr>
            <p:cNvPr id="15" name="Rounded Rectangular Callout 14"/>
            <p:cNvSpPr/>
            <p:nvPr/>
          </p:nvSpPr>
          <p:spPr>
            <a:xfrm>
              <a:off x="981655" y="3364517"/>
              <a:ext cx="1883391" cy="2825708"/>
            </a:xfrm>
            <a:prstGeom prst="wedgeRoundRectCallout">
              <a:avLst>
                <a:gd name="adj1" fmla="val 24156"/>
                <a:gd name="adj2" fmla="val -4935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Rectangle 7"/>
            <p:cNvSpPr/>
            <p:nvPr/>
          </p:nvSpPr>
          <p:spPr>
            <a:xfrm>
              <a:off x="1090763" y="3430623"/>
              <a:ext cx="1602695" cy="2431097"/>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07000"/>
                </a:lnSpc>
                <a:spcAft>
                  <a:spcPts val="0"/>
                </a:spcAft>
              </a:pPr>
              <a:r>
                <a:rPr lang="en-US" b="1"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hiểm</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21" name="Group 20"/>
          <p:cNvGrpSpPr/>
          <p:nvPr/>
        </p:nvGrpSpPr>
        <p:grpSpPr>
          <a:xfrm>
            <a:off x="3118590" y="2989943"/>
            <a:ext cx="1624085" cy="2173760"/>
            <a:chOff x="3256440" y="3364517"/>
            <a:chExt cx="1624085" cy="2722719"/>
          </a:xfrm>
        </p:grpSpPr>
        <p:sp>
          <p:nvSpPr>
            <p:cNvPr id="16" name="Rounded Rectangular Callout 15"/>
            <p:cNvSpPr/>
            <p:nvPr/>
          </p:nvSpPr>
          <p:spPr>
            <a:xfrm>
              <a:off x="3256440" y="3364517"/>
              <a:ext cx="1624085" cy="2722719"/>
            </a:xfrm>
            <a:prstGeom prst="wedgeRoundRectCallout">
              <a:avLst>
                <a:gd name="adj1" fmla="val 24179"/>
                <a:gd name="adj2" fmla="val -4930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Rectangle 8"/>
            <p:cNvSpPr/>
            <p:nvPr/>
          </p:nvSpPr>
          <p:spPr>
            <a:xfrm>
              <a:off x="3422769" y="3427998"/>
              <a:ext cx="1411735" cy="1690608"/>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i="1" dirty="0" err="1" smtClean="0">
                  <a:solidFill>
                    <a:srgbClr val="000000"/>
                  </a:solidFill>
                  <a:latin typeface="Times New Roman" panose="02020603050405020304" pitchFamily="18" charset="0"/>
                  <a:ea typeface="Times New Roman" panose="02020603050405020304" pitchFamily="18" charset="0"/>
                </a:rPr>
                <a:t>Biện</a:t>
              </a:r>
              <a:r>
                <a:rPr lang="en-US" b="1" i="1" dirty="0" smtClean="0">
                  <a:solidFill>
                    <a:srgbClr val="000000"/>
                  </a:solidFill>
                  <a:latin typeface="Times New Roman" panose="02020603050405020304" pitchFamily="18" charset="0"/>
                  <a:ea typeface="Times New Roman" panose="02020603050405020304" pitchFamily="18" charset="0"/>
                </a:rPr>
                <a:t> </a:t>
              </a:r>
              <a:r>
                <a:rPr lang="en-US" b="1" i="1" dirty="0" err="1">
                  <a:solidFill>
                    <a:srgbClr val="000000"/>
                  </a:solidFill>
                  <a:latin typeface="Times New Roman" panose="02020603050405020304" pitchFamily="18" charset="0"/>
                  <a:ea typeface="Times New Roman" panose="02020603050405020304" pitchFamily="18" charset="0"/>
                </a:rPr>
                <a:t>pháp</a:t>
              </a:r>
              <a:r>
                <a:rPr lang="en-US" b="1" i="1" dirty="0">
                  <a:solidFill>
                    <a:srgbClr val="000000"/>
                  </a:solidFill>
                  <a:latin typeface="Times New Roman" panose="02020603050405020304" pitchFamily="18" charset="0"/>
                  <a:ea typeface="Times New Roman" panose="02020603050405020304" pitchFamily="18" charset="0"/>
                </a:rPr>
                <a:t> 2</a:t>
              </a:r>
              <a:r>
                <a:rPr lang="en-US" dirty="0">
                  <a:solidFill>
                    <a:srgbClr val="000000"/>
                  </a:solidFill>
                  <a:latin typeface="Times New Roman" panose="02020603050405020304" pitchFamily="18" charset="0"/>
                  <a:ea typeface="Times New Roman" panose="02020603050405020304" pitchFamily="18" charset="0"/>
                </a:rPr>
                <a:t>: </a:t>
              </a:r>
              <a:r>
                <a:rPr lang="x-none" dirty="0">
                  <a:latin typeface="Times New Roman" panose="02020603050405020304" pitchFamily="18" charset="0"/>
                  <a:cs typeface="Times New Roman" panose="02020603050405020304" pitchFamily="18" charset="0"/>
                </a:rPr>
                <a:t>Xây dựng môi trường trong và ngoài lớp học an toàn</a:t>
              </a:r>
              <a:r>
                <a:rPr lang="x-none" b="1" dirty="0"/>
                <a:t>.</a:t>
              </a:r>
              <a:endParaRPr lang="en-US" b="1" dirty="0"/>
            </a:p>
          </p:txBody>
        </p:sp>
      </p:grpSp>
      <p:grpSp>
        <p:nvGrpSpPr>
          <p:cNvPr id="22" name="Group 21"/>
          <p:cNvGrpSpPr/>
          <p:nvPr/>
        </p:nvGrpSpPr>
        <p:grpSpPr>
          <a:xfrm>
            <a:off x="5283957" y="2990962"/>
            <a:ext cx="1624085" cy="2927065"/>
            <a:chOff x="5340174" y="3353451"/>
            <a:chExt cx="1624085" cy="2837751"/>
          </a:xfrm>
        </p:grpSpPr>
        <p:sp>
          <p:nvSpPr>
            <p:cNvPr id="17" name="Rounded Rectangular Callout 16"/>
            <p:cNvSpPr/>
            <p:nvPr/>
          </p:nvSpPr>
          <p:spPr>
            <a:xfrm>
              <a:off x="5340174" y="3353451"/>
              <a:ext cx="1624085" cy="2837751"/>
            </a:xfrm>
            <a:prstGeom prst="wedgeRoundRectCallout">
              <a:avLst>
                <a:gd name="adj1" fmla="val 25019"/>
                <a:gd name="adj2" fmla="val -4983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 name="Rectangle 9"/>
            <p:cNvSpPr/>
            <p:nvPr/>
          </p:nvSpPr>
          <p:spPr>
            <a:xfrm>
              <a:off x="5400033" y="3425857"/>
              <a:ext cx="1504366" cy="2656066"/>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07000"/>
                </a:lnSpc>
                <a:spcAft>
                  <a:spcPts val="0"/>
                </a:spcAft>
              </a:pPr>
              <a:r>
                <a:rPr lang="en-US" b="1"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kỹ</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phòng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tai </a:t>
              </a:r>
              <a:r>
                <a:rPr lang="en-US" dirty="0" err="1" smtClean="0">
                  <a:latin typeface="Times New Roman" panose="02020603050405020304" pitchFamily="18" charset="0"/>
                  <a:cs typeface="Times New Roman" panose="02020603050405020304" pitchFamily="18" charset="0"/>
                </a:rPr>
                <a:t>nạn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trẻ</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thông</a:t>
              </a:r>
              <a:r>
                <a:rPr lang="en-US" dirty="0" smtClean="0">
                  <a:latin typeface="Times New Roman" panose="02020603050405020304" pitchFamily="18" charset="0"/>
                  <a:cs typeface="Times New Roman" panose="02020603050405020304" pitchFamily="18" charset="0"/>
                </a:rPr>
                <a:t> qua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mọi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lúc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mọi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nơi</a:t>
              </a:r>
              <a:r>
                <a:rPr lang="en-US" dirty="0" smtClean="0">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24" name="Group 23"/>
          <p:cNvGrpSpPr/>
          <p:nvPr/>
        </p:nvGrpSpPr>
        <p:grpSpPr>
          <a:xfrm>
            <a:off x="9499604" y="2956229"/>
            <a:ext cx="1624085" cy="1813734"/>
            <a:chOff x="9520107" y="3353451"/>
            <a:chExt cx="1624085" cy="2733785"/>
          </a:xfrm>
        </p:grpSpPr>
        <p:sp>
          <p:nvSpPr>
            <p:cNvPr id="19" name="Rounded Rectangular Callout 18"/>
            <p:cNvSpPr/>
            <p:nvPr/>
          </p:nvSpPr>
          <p:spPr>
            <a:xfrm>
              <a:off x="9520107" y="3353451"/>
              <a:ext cx="1624085" cy="2733785"/>
            </a:xfrm>
            <a:prstGeom prst="wedgeRoundRectCallout">
              <a:avLst>
                <a:gd name="adj1" fmla="val 25019"/>
                <a:gd name="adj2" fmla="val -4983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Rectangle 11"/>
            <p:cNvSpPr/>
            <p:nvPr/>
          </p:nvSpPr>
          <p:spPr>
            <a:xfrm>
              <a:off x="9555380" y="3472973"/>
              <a:ext cx="1553537" cy="1519964"/>
            </a:xfrm>
            <a:prstGeom prst="rect">
              <a:avLst/>
            </a:prstGeom>
          </p:spPr>
          <p:txBody>
            <a:bodyPr wrap="square">
              <a:spAutoFit/>
            </a:bodyPr>
            <a:lstStyle/>
            <a:p>
              <a:pPr>
                <a:lnSpc>
                  <a:spcPct val="107000"/>
                </a:lnSpc>
                <a:spcAft>
                  <a:spcPts val="0"/>
                </a:spcAft>
              </a:pPr>
              <a:r>
                <a:rPr lang="en-US" b="1"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dirty="0">
                  <a:latin typeface="Times New Roman" panose="02020603050405020304" pitchFamily="18" charset="0"/>
                  <a:cs typeface="Times New Roman" panose="02020603050405020304" pitchFamily="18" charset="0"/>
                </a:rPr>
                <a:t>Tuyên truyền và phối kết hợp với phụ huynh</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23" name="Group 22"/>
          <p:cNvGrpSpPr/>
          <p:nvPr/>
        </p:nvGrpSpPr>
        <p:grpSpPr>
          <a:xfrm>
            <a:off x="7416769" y="2961763"/>
            <a:ext cx="1624085" cy="2853516"/>
            <a:chOff x="7370280" y="3385016"/>
            <a:chExt cx="1624085" cy="2728813"/>
          </a:xfrm>
        </p:grpSpPr>
        <p:sp>
          <p:nvSpPr>
            <p:cNvPr id="18" name="Rounded Rectangular Callout 17"/>
            <p:cNvSpPr/>
            <p:nvPr/>
          </p:nvSpPr>
          <p:spPr>
            <a:xfrm>
              <a:off x="7370280" y="3385016"/>
              <a:ext cx="1624085" cy="2702220"/>
            </a:xfrm>
            <a:prstGeom prst="wedgeRoundRectCallout">
              <a:avLst>
                <a:gd name="adj1" fmla="val 25019"/>
                <a:gd name="adj2" fmla="val -4983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Rectangle 10"/>
            <p:cNvSpPr/>
            <p:nvPr/>
          </p:nvSpPr>
          <p:spPr>
            <a:xfrm>
              <a:off x="7498408" y="3474826"/>
              <a:ext cx="1416302" cy="2639003"/>
            </a:xfrm>
            <a:prstGeom prst="rect">
              <a:avLst/>
            </a:prstGeom>
          </p:spPr>
          <p:txBody>
            <a:bodyPr wrap="square">
              <a:spAutoFit/>
            </a:bodyPr>
            <a:lstStyle/>
            <a:p>
              <a:pPr>
                <a:lnSpc>
                  <a:spcPct val="107000"/>
                </a:lnSpc>
                <a:spcAft>
                  <a:spcPts val="0"/>
                </a:spcAft>
              </a:pPr>
              <a:r>
                <a:rPr lang="en-US" b="1"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x-none" dirty="0">
                  <a:latin typeface="Times New Roman" panose="02020603050405020304" pitchFamily="18" charset="0"/>
                  <a:cs typeface="Times New Roman" panose="02020603050405020304" pitchFamily="18" charset="0"/>
                </a:rPr>
                <a:t>Tự học tập, bồi dưỡng</a:t>
              </a:r>
              <a:r>
                <a:rPr lang="pt-BR" dirty="0">
                  <a:latin typeface="Times New Roman" panose="02020603050405020304" pitchFamily="18" charset="0"/>
                  <a:cs typeface="Times New Roman" panose="02020603050405020304" pitchFamily="18" charset="0"/>
                </a:rPr>
                <a:t> nâng cao kiến thức về phòng tránh tai nạn thương tích cho trẻ</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heel(1)">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heel(1)">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heel(1)">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heel(1)">
                                      <p:cBhvr>
                                        <p:cTn id="32" dur="2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heel(1)">
                                      <p:cBhvr>
                                        <p:cTn id="3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descr="Top 75 Hình Nền Powerpoint Chuyên Nghiệp Chất Lượng Full HD Cực đẹp"/>
          <p:cNvPicPr>
            <a:picLocks noChangeAspect="1" noChangeArrowheads="1"/>
          </p:cNvPicPr>
          <p:nvPr/>
        </p:nvPicPr>
        <p:blipFill rotWithShape="1">
          <a:blip r:embed="rId2">
            <a:extLst>
              <a:ext uri="{28A0092B-C50C-407E-A947-70E740481C1C}">
                <a14:useLocalDpi xmlns:a14="http://schemas.microsoft.com/office/drawing/2010/main" val="0"/>
              </a:ext>
            </a:extLst>
          </a:blip>
          <a:srcRect l="23059" t="4776" r="2368" b="5762"/>
          <a:stretch>
            <a:fillRect/>
          </a:stretch>
        </p:blipFill>
        <p:spPr bwMode="auto">
          <a:xfrm>
            <a:off x="0" y="0"/>
            <a:ext cx="12215044" cy="685799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263191" y="368958"/>
            <a:ext cx="9379670" cy="882678"/>
          </a:xfrm>
          <a:prstGeom prst="rect">
            <a:avLst/>
          </a:prstGeom>
        </p:spPr>
        <p:txBody>
          <a:bodyPr wrap="square">
            <a:spAutoFit/>
          </a:bodyPr>
          <a:lstStyle/>
          <a:p>
            <a:pPr>
              <a:lnSpc>
                <a:spcPct val="107000"/>
              </a:lnSpc>
              <a:spcAft>
                <a:spcPts val="0"/>
              </a:spcAft>
            </a:pPr>
            <a:r>
              <a:rPr lang="en-US" sz="2400" b="1"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tai </a:t>
            </a:r>
            <a:r>
              <a:rPr lang="en-US" sz="2400" dirty="0" err="1">
                <a:latin typeface="Times New Roman" panose="02020603050405020304" pitchFamily="18" charset="0"/>
                <a:cs typeface="Times New Roman" panose="02020603050405020304" pitchFamily="18" charset="0"/>
              </a:rPr>
              <a:t>nạn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7" name="Group 26"/>
          <p:cNvGrpSpPr/>
          <p:nvPr/>
        </p:nvGrpSpPr>
        <p:grpSpPr>
          <a:xfrm>
            <a:off x="3896106" y="1470756"/>
            <a:ext cx="3701897" cy="942813"/>
            <a:chOff x="418532" y="1820957"/>
            <a:chExt cx="3703092" cy="590267"/>
          </a:xfrm>
          <a:solidFill>
            <a:schemeClr val="accent2">
              <a:lumMod val="20000"/>
              <a:lumOff val="80000"/>
            </a:schemeClr>
          </a:solidFill>
        </p:grpSpPr>
        <p:sp>
          <p:nvSpPr>
            <p:cNvPr id="28" name="Rounded Rectangle 27"/>
            <p:cNvSpPr/>
            <p:nvPr/>
          </p:nvSpPr>
          <p:spPr>
            <a:xfrm>
              <a:off x="418532" y="1820957"/>
              <a:ext cx="3703092" cy="590267"/>
            </a:xfrm>
            <a:prstGeom prst="roundRect">
              <a:avLst/>
            </a:prstGeom>
            <a:grpFill/>
          </p:spPr>
          <p:style>
            <a:lnRef idx="1">
              <a:schemeClr val="accent2"/>
            </a:lnRef>
            <a:fillRef idx="2">
              <a:schemeClr val="accent2"/>
            </a:fillRef>
            <a:effectRef idx="1">
              <a:schemeClr val="accent2"/>
            </a:effectRef>
            <a:fontRef idx="minor">
              <a:schemeClr val="dk1"/>
            </a:fontRef>
          </p:style>
          <p:txBody>
            <a:bodyPr rtlCol="0" anchor="ctr"/>
            <a:lstStyle/>
            <a:p>
              <a:r>
                <a:rPr lang="en-US" dirty="0" smtClean="0"/>
                <a:t> </a:t>
              </a:r>
              <a:endParaRPr lang="en-US" dirty="0"/>
            </a:p>
          </p:txBody>
        </p:sp>
        <p:sp>
          <p:nvSpPr>
            <p:cNvPr id="29" name="Rectangle 28"/>
            <p:cNvSpPr/>
            <p:nvPr/>
          </p:nvSpPr>
          <p:spPr>
            <a:xfrm>
              <a:off x="553585" y="1916035"/>
              <a:ext cx="3256854" cy="289035"/>
            </a:xfrm>
            <a:prstGeom prst="rect">
              <a:avLst/>
            </a:prstGeom>
            <a:grpFill/>
          </p:spPr>
          <p:txBody>
            <a:bodyPr wrap="square">
              <a:spAutoFit/>
            </a:bodyPr>
            <a:lstStyle/>
            <a:p>
              <a:r>
                <a:rPr lang="en-US" sz="2400" b="1" i="1" dirty="0">
                  <a:solidFill>
                    <a:srgbClr val="000000"/>
                  </a:solidFill>
                  <a:latin typeface="Times New Roman" panose="02020603050405020304" pitchFamily="18" charset="0"/>
                  <a:ea typeface="Times New Roman" panose="02020603050405020304" pitchFamily="18" charset="0"/>
                </a:rPr>
                <a:t>a. </a:t>
              </a:r>
              <a:r>
                <a:rPr lang="en-US" sz="2400" b="1" i="1" dirty="0" err="1" smtClean="0">
                  <a:solidFill>
                    <a:srgbClr val="000000"/>
                  </a:solidFill>
                  <a:latin typeface="Times New Roman" panose="02020603050405020304" pitchFamily="18" charset="0"/>
                  <a:ea typeface="Times New Roman" panose="02020603050405020304" pitchFamily="18" charset="0"/>
                </a:rPr>
                <a:t>Hoạt</a:t>
              </a:r>
              <a:r>
                <a:rPr lang="en-US" sz="2400" b="1" i="1" dirty="0" smtClean="0">
                  <a:solidFill>
                    <a:srgbClr val="000000"/>
                  </a:solidFill>
                  <a:latin typeface="Times New Roman" panose="02020603050405020304" pitchFamily="18" charset="0"/>
                  <a:ea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rPr>
                <a:t>động</a:t>
              </a:r>
              <a:r>
                <a:rPr lang="en-US" sz="2400" b="1" i="1" dirty="0" smtClean="0">
                  <a:solidFill>
                    <a:srgbClr val="000000"/>
                  </a:solidFill>
                  <a:latin typeface="Times New Roman" panose="02020603050405020304" pitchFamily="18" charset="0"/>
                  <a:ea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rPr>
                <a:t>âm</a:t>
              </a:r>
              <a:r>
                <a:rPr lang="en-US" sz="2400" b="1" i="1" dirty="0" smtClean="0">
                  <a:solidFill>
                    <a:srgbClr val="000000"/>
                  </a:solidFill>
                  <a:latin typeface="Times New Roman" panose="02020603050405020304" pitchFamily="18" charset="0"/>
                  <a:ea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rPr>
                <a:t>nhạc</a:t>
              </a:r>
              <a:r>
                <a:rPr lang="en-US" sz="2400" b="1" i="1" dirty="0" smtClean="0">
                  <a:solidFill>
                    <a:srgbClr val="000000"/>
                  </a:solidFill>
                  <a:latin typeface="Times New Roman" panose="02020603050405020304" pitchFamily="18" charset="0"/>
                  <a:ea typeface="Times New Roman" panose="02020603050405020304" pitchFamily="18" charset="0"/>
                </a:rPr>
                <a:t> </a:t>
              </a:r>
              <a:endParaRPr lang="en-US" sz="2400" b="1" i="1" dirty="0"/>
            </a:p>
          </p:txBody>
        </p:sp>
      </p:grpSp>
      <p:sp>
        <p:nvSpPr>
          <p:cNvPr id="30" name="Rounded Rectangle 29"/>
          <p:cNvSpPr/>
          <p:nvPr/>
        </p:nvSpPr>
        <p:spPr>
          <a:xfrm>
            <a:off x="1108135" y="2512323"/>
            <a:ext cx="9998774" cy="81232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smtClean="0">
                <a:solidFill>
                  <a:schemeClr val="tx1"/>
                </a:solidFill>
                <a:latin typeface="Times New Roman" panose="02020603050405020304" pitchFamily="18" charset="0"/>
                <a:cs typeface="Times New Roman" panose="02020603050405020304" pitchFamily="18" charset="0"/>
              </a:rPr>
              <a:t>Tôi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khai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thác</a:t>
            </a:r>
            <a:r>
              <a:rPr lang="en-US" sz="2000" dirty="0" smtClean="0">
                <a:solidFill>
                  <a:schemeClr val="tx1"/>
                </a:solidFill>
                <a:latin typeface="Times New Roman" panose="02020603050405020304" pitchFamily="18" charset="0"/>
                <a:cs typeface="Times New Roman" panose="02020603050405020304" pitchFamily="18" charset="0"/>
              </a:rPr>
              <a:t> 1 </a:t>
            </a:r>
            <a:r>
              <a:rPr lang="en-US" sz="2000" dirty="0" err="1" smtClean="0">
                <a:solidFill>
                  <a:schemeClr val="tx1"/>
                </a:solidFill>
                <a:latin typeface="Times New Roman" panose="02020603050405020304" pitchFamily="18" charset="0"/>
                <a:cs typeface="Times New Roman" panose="02020603050405020304" pitchFamily="18" charset="0"/>
              </a:rPr>
              <a:t>cách</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có</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hiệu</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quả</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những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bài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hát</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chứa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đựng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tình</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huống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không</a:t>
            </a:r>
            <a:r>
              <a:rPr lang="en-US" sz="2000" dirty="0" smtClean="0">
                <a:solidFill>
                  <a:schemeClr val="tx1"/>
                </a:solidFill>
                <a:latin typeface="Times New Roman" panose="02020603050405020304" pitchFamily="18" charset="0"/>
                <a:cs typeface="Times New Roman" panose="02020603050405020304" pitchFamily="18" charset="0"/>
              </a:rPr>
              <a:t> an </a:t>
            </a:r>
            <a:r>
              <a:rPr lang="en-US" sz="2000" dirty="0" err="1" smtClean="0">
                <a:solidFill>
                  <a:schemeClr val="tx1"/>
                </a:solidFill>
                <a:latin typeface="Times New Roman" panose="02020603050405020304" pitchFamily="18" charset="0"/>
                <a:cs typeface="Times New Roman" panose="02020603050405020304" pitchFamily="18" charset="0"/>
              </a:rPr>
              <a:t>toàn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để</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giáo</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dục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kĩ</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năng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phòng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tránh</a:t>
            </a:r>
            <a:r>
              <a:rPr lang="en-US" sz="2000" dirty="0" smtClean="0">
                <a:solidFill>
                  <a:schemeClr val="tx1"/>
                </a:solidFill>
                <a:latin typeface="Times New Roman" panose="02020603050405020304" pitchFamily="18" charset="0"/>
                <a:cs typeface="Times New Roman" panose="02020603050405020304" pitchFamily="18" charset="0"/>
              </a:rPr>
              <a:t> tai </a:t>
            </a:r>
            <a:r>
              <a:rPr lang="en-US" sz="2000" dirty="0" err="1" smtClean="0">
                <a:solidFill>
                  <a:schemeClr val="tx1"/>
                </a:solidFill>
                <a:latin typeface="Times New Roman" panose="02020603050405020304" pitchFamily="18" charset="0"/>
                <a:cs typeface="Times New Roman" panose="02020603050405020304" pitchFamily="18" charset="0"/>
              </a:rPr>
              <a:t>nạn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thương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tích</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cho</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trẻ</a:t>
            </a:r>
            <a:r>
              <a:rPr lang="en-US" sz="2000" dirty="0" smtClean="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1792829" y="3526770"/>
            <a:ext cx="8432861" cy="2539553"/>
            <a:chOff x="1792829" y="3526770"/>
            <a:chExt cx="8432861" cy="2539553"/>
          </a:xfrm>
        </p:grpSpPr>
        <p:grpSp>
          <p:nvGrpSpPr>
            <p:cNvPr id="3" name="Group 2"/>
            <p:cNvGrpSpPr/>
            <p:nvPr/>
          </p:nvGrpSpPr>
          <p:grpSpPr>
            <a:xfrm>
              <a:off x="1792829" y="3526770"/>
              <a:ext cx="5400380" cy="2539553"/>
              <a:chOff x="1792829" y="3526770"/>
              <a:chExt cx="5400380" cy="2539553"/>
            </a:xfrm>
          </p:grpSpPr>
          <p:sp>
            <p:nvSpPr>
              <p:cNvPr id="24" name="Rounded Rectangle 23"/>
              <p:cNvSpPr/>
              <p:nvPr/>
            </p:nvSpPr>
            <p:spPr>
              <a:xfrm>
                <a:off x="1792829" y="3526770"/>
                <a:ext cx="5272395" cy="253955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0"/>
                  </a:spcAft>
                </a:pPr>
                <a:r>
                  <a:rPr lang="en-US" sz="24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1945229" y="3526770"/>
                <a:ext cx="5247980" cy="2397579"/>
              </a:xfrm>
              <a:prstGeom prst="rect">
                <a:avLst/>
              </a:prstGeom>
              <a:noFill/>
            </p:spPr>
            <p:txBody>
              <a:bodyPr wrap="square" rtlCol="0">
                <a:spAutoFit/>
              </a:bodyPr>
              <a:lstStyle/>
              <a:p>
                <a:pPr algn="just">
                  <a:lnSpc>
                    <a:spcPct val="107000"/>
                  </a:lnSpc>
                  <a:spcAft>
                    <a:spcPts val="0"/>
                  </a:spcAft>
                </a:pP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hát</a:t>
                </a:r>
                <a:r>
                  <a:rPr lang="en-US"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mèo</a:t>
                </a:r>
                <a:r>
                  <a:rPr lang="en-US"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bờ</a:t>
                </a:r>
                <a:r>
                  <a:rPr lang="en-US"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Hoàng</a:t>
                </a:r>
                <a:r>
                  <a:rPr lang="en-US"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a:t>
                </a:r>
                <a:r>
                  <a:rPr lang="en-US"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ctr">
                  <a:lnSpc>
                    <a:spcPct val="107000"/>
                  </a:lnSpc>
                  <a:spcAft>
                    <a:spcPts val="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mèo</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bờ</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sông</a:t>
                </a:r>
                <a:endPar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Meo</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Mèo</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chớ</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xuống</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sông</a:t>
                </a:r>
                <a:endPar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mèo</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bờ</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ao</a:t>
                </a:r>
                <a:endPar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Meo</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Mèo</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chớ</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xuống</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ao</a:t>
                </a:r>
                <a:endPar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cũng</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chơi</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gần</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sông</a:t>
                </a:r>
                <a:endPar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cũng</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chơi</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gần</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ao</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kẻo</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ngã</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nhào</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7624" y="3640922"/>
              <a:ext cx="3008066" cy="2254479"/>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op 75 Hình Nền Powerpoint Chuyên Nghiệp Chất Lượng Full HD Cực đẹp"/>
          <p:cNvPicPr>
            <a:picLocks noChangeAspect="1" noChangeArrowheads="1"/>
          </p:cNvPicPr>
          <p:nvPr/>
        </p:nvPicPr>
        <p:blipFill rotWithShape="1">
          <a:blip r:embed="rId2">
            <a:extLst>
              <a:ext uri="{28A0092B-C50C-407E-A947-70E740481C1C}">
                <a14:useLocalDpi xmlns:a14="http://schemas.microsoft.com/office/drawing/2010/main" val="0"/>
              </a:ext>
            </a:extLst>
          </a:blip>
          <a:srcRect l="23059" t="4776" r="2368" b="5762"/>
          <a:stretch>
            <a:fillRect/>
          </a:stretch>
        </p:blipFill>
        <p:spPr bwMode="auto">
          <a:xfrm>
            <a:off x="-7660" y="0"/>
            <a:ext cx="12215044" cy="6857999"/>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999241" y="479291"/>
            <a:ext cx="9506833" cy="77064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197645" y="479291"/>
            <a:ext cx="9110023" cy="707886"/>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Thông</a:t>
            </a:r>
            <a:r>
              <a:rPr lang="en-US" sz="2000" dirty="0" smtClean="0">
                <a:latin typeface="Times New Roman" panose="02020603050405020304" pitchFamily="18" charset="0"/>
                <a:cs typeface="Times New Roman" panose="02020603050405020304" pitchFamily="18" charset="0"/>
              </a:rPr>
              <a:t> qua </a:t>
            </a:r>
            <a:r>
              <a:rPr lang="en-US" sz="2000" dirty="0" err="1" smtClean="0">
                <a:latin typeface="Times New Roman" panose="02020603050405020304" pitchFamily="18" charset="0"/>
                <a:cs typeface="Times New Roman" panose="02020603050405020304" pitchFamily="18" charset="0"/>
              </a:rPr>
              <a:t>việc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giảng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nội</a:t>
            </a:r>
            <a:r>
              <a:rPr lang="en-US" sz="2000" dirty="0" smtClean="0">
                <a:latin typeface="Times New Roman" panose="02020603050405020304" pitchFamily="18" charset="0"/>
                <a:cs typeface="Times New Roman" panose="02020603050405020304" pitchFamily="18" charset="0"/>
              </a:rPr>
              <a:t> dung </a:t>
            </a:r>
            <a:r>
              <a:rPr lang="en-US" sz="2000" dirty="0" err="1" smtClean="0">
                <a:latin typeface="Times New Roman" panose="02020603050405020304" pitchFamily="18" charset="0"/>
                <a:cs typeface="Times New Roman" panose="02020603050405020304" pitchFamily="18" charset="0"/>
              </a:rPr>
              <a:t>bài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hát</a:t>
            </a:r>
            <a:r>
              <a:rPr lang="en-US" sz="2000" dirty="0" smtClean="0">
                <a:latin typeface="Times New Roman" panose="02020603050405020304" pitchFamily="18" charset="0"/>
                <a:cs typeface="Times New Roman" panose="02020603050405020304" pitchFamily="18" charset="0"/>
              </a:rPr>
              <a:t> , </a:t>
            </a:r>
            <a:r>
              <a:rPr lang="en-US" sz="2000" dirty="0" err="1" smtClean="0">
                <a:latin typeface="Times New Roman" panose="02020603050405020304" pitchFamily="18" charset="0"/>
                <a:cs typeface="Times New Roman" panose="02020603050405020304" pitchFamily="18" charset="0"/>
              </a:rPr>
              <a:t>tôi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giúp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trẻ</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hiểu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rằng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chơi</a:t>
            </a:r>
            <a:r>
              <a:rPr lang="en-US" sz="2000" dirty="0" smtClean="0">
                <a:latin typeface="Times New Roman" panose="02020603050405020304" pitchFamily="18" charset="0"/>
                <a:cs typeface="Times New Roman" panose="02020603050405020304" pitchFamily="18" charset="0"/>
              </a:rPr>
              <a:t> ở </a:t>
            </a:r>
            <a:r>
              <a:rPr lang="en-US" sz="2000" dirty="0" err="1" smtClean="0">
                <a:latin typeface="Times New Roman" panose="02020603050405020304" pitchFamily="18" charset="0"/>
                <a:cs typeface="Times New Roman" panose="02020603050405020304" pitchFamily="18" charset="0"/>
              </a:rPr>
              <a:t>gần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bờ</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sông</a:t>
            </a:r>
            <a:r>
              <a:rPr lang="en-US" sz="2000" dirty="0" smtClean="0">
                <a:latin typeface="Times New Roman" panose="02020603050405020304" pitchFamily="18" charset="0"/>
                <a:cs typeface="Times New Roman" panose="02020603050405020304" pitchFamily="18" charset="0"/>
              </a:rPr>
              <a:t> , </a:t>
            </a:r>
            <a:r>
              <a:rPr lang="en-US" sz="2000" dirty="0" err="1" smtClean="0">
                <a:latin typeface="Times New Roman" panose="02020603050405020304" pitchFamily="18" charset="0"/>
                <a:cs typeface="Times New Roman" panose="02020603050405020304" pitchFamily="18" charset="0"/>
              </a:rPr>
              <a:t>bờ</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ao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vì</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bản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trẻ</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bị</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đuối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nước</a:t>
            </a:r>
            <a:r>
              <a:rPr lang="en-US" sz="2000" dirty="0" smtClean="0">
                <a:latin typeface="Times New Roman" panose="02020603050405020304" pitchFamily="18" charset="0"/>
                <a:cs typeface="Times New Roman" panose="02020603050405020304" pitchFamily="18" charset="0"/>
              </a:rPr>
              <a:t> do </a:t>
            </a:r>
            <a:r>
              <a:rPr lang="en-US" sz="2000" dirty="0" err="1" smtClean="0">
                <a:latin typeface="Times New Roman" panose="02020603050405020304" pitchFamily="18" charset="0"/>
                <a:cs typeface="Times New Roman" panose="02020603050405020304" pitchFamily="18" charset="0"/>
              </a:rPr>
              <a:t>ngã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xuống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xuống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ao</a:t>
            </a:r>
            <a:endParaRPr lang="en-US"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0837" y="1993334"/>
            <a:ext cx="4008613" cy="31679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roup 6"/>
          <p:cNvGrpSpPr/>
          <p:nvPr/>
        </p:nvGrpSpPr>
        <p:grpSpPr>
          <a:xfrm>
            <a:off x="1310327" y="1993334"/>
            <a:ext cx="4071298" cy="3035866"/>
            <a:chOff x="2612597" y="1710778"/>
            <a:chExt cx="5076825" cy="3807619"/>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2597" y="1710778"/>
              <a:ext cx="5076825" cy="38076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7428" b="18286"/>
            <a:stretch/>
          </p:blipFill>
          <p:spPr>
            <a:xfrm>
              <a:off x="4019505" y="2761686"/>
              <a:ext cx="1009696" cy="6540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4573"/>
          </a:xfrm>
          <a:prstGeom prst="rect">
            <a:avLst/>
          </a:prstGeom>
        </p:spPr>
      </p:pic>
      <p:grpSp>
        <p:nvGrpSpPr>
          <p:cNvPr id="11" name="Group 10"/>
          <p:cNvGrpSpPr/>
          <p:nvPr/>
        </p:nvGrpSpPr>
        <p:grpSpPr>
          <a:xfrm>
            <a:off x="973799" y="330113"/>
            <a:ext cx="7717714" cy="867091"/>
            <a:chOff x="418532" y="1820957"/>
            <a:chExt cx="3703092" cy="590267"/>
          </a:xfrm>
          <a:solidFill>
            <a:schemeClr val="accent2">
              <a:lumMod val="20000"/>
              <a:lumOff val="80000"/>
            </a:schemeClr>
          </a:solidFill>
        </p:grpSpPr>
        <p:sp>
          <p:nvSpPr>
            <p:cNvPr id="12" name="Rounded Rectangle 11"/>
            <p:cNvSpPr/>
            <p:nvPr/>
          </p:nvSpPr>
          <p:spPr>
            <a:xfrm>
              <a:off x="418532" y="1820957"/>
              <a:ext cx="3703092" cy="590267"/>
            </a:xfrm>
            <a:prstGeom prst="roundRect">
              <a:avLst/>
            </a:prstGeom>
            <a:grpFill/>
          </p:spPr>
          <p:style>
            <a:lnRef idx="1">
              <a:schemeClr val="accent2"/>
            </a:lnRef>
            <a:fillRef idx="2">
              <a:schemeClr val="accent2"/>
            </a:fillRef>
            <a:effectRef idx="1">
              <a:schemeClr val="accent2"/>
            </a:effectRef>
            <a:fontRef idx="minor">
              <a:schemeClr val="dk1"/>
            </a:fontRef>
          </p:style>
          <p:txBody>
            <a:bodyPr rtlCol="0" anchor="ctr"/>
            <a:lstStyle/>
            <a:p>
              <a:r>
                <a:rPr lang="en-US" dirty="0" smtClean="0"/>
                <a:t> </a:t>
              </a:r>
              <a:endParaRPr lang="en-US" dirty="0"/>
            </a:p>
          </p:txBody>
        </p:sp>
        <p:sp>
          <p:nvSpPr>
            <p:cNvPr id="13" name="Rectangle 12"/>
            <p:cNvSpPr/>
            <p:nvPr/>
          </p:nvSpPr>
          <p:spPr>
            <a:xfrm>
              <a:off x="553585" y="1916035"/>
              <a:ext cx="3353227" cy="314276"/>
            </a:xfrm>
            <a:prstGeom prst="rect">
              <a:avLst/>
            </a:prstGeom>
            <a:grpFill/>
          </p:spPr>
          <p:txBody>
            <a:bodyPr wrap="square">
              <a:spAutoFit/>
            </a:bodyPr>
            <a:lstStyle/>
            <a:p>
              <a:r>
                <a:rPr lang="en-US" sz="2400" b="1" i="1" dirty="0" smtClean="0">
                  <a:solidFill>
                    <a:srgbClr val="000000"/>
                  </a:solidFill>
                  <a:latin typeface="Times New Roman" panose="02020603050405020304" pitchFamily="18" charset="0"/>
                  <a:ea typeface="Times New Roman" panose="02020603050405020304" pitchFamily="18" charset="0"/>
                </a:rPr>
                <a:t>b. </a:t>
              </a:r>
              <a:r>
                <a:rPr lang="en-US" sz="2400" b="1" i="1" dirty="0" err="1" smtClean="0">
                  <a:solidFill>
                    <a:srgbClr val="000000"/>
                  </a:solidFill>
                  <a:latin typeface="Times New Roman" panose="02020603050405020304" pitchFamily="18" charset="0"/>
                  <a:ea typeface="Times New Roman" panose="02020603050405020304" pitchFamily="18" charset="0"/>
                </a:rPr>
                <a:t>Hoạt</a:t>
              </a:r>
              <a:r>
                <a:rPr lang="en-US" sz="2400" b="1" i="1" dirty="0" smtClean="0">
                  <a:solidFill>
                    <a:srgbClr val="000000"/>
                  </a:solidFill>
                  <a:latin typeface="Times New Roman" panose="02020603050405020304" pitchFamily="18" charset="0"/>
                  <a:ea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rPr>
                <a:t>động</a:t>
              </a:r>
              <a:r>
                <a:rPr lang="en-US" sz="2400" b="1" i="1" dirty="0" smtClean="0">
                  <a:solidFill>
                    <a:srgbClr val="000000"/>
                  </a:solidFill>
                  <a:latin typeface="Times New Roman" panose="02020603050405020304" pitchFamily="18" charset="0"/>
                  <a:ea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rPr>
                <a:t>khám</a:t>
              </a:r>
              <a:r>
                <a:rPr lang="en-US" sz="2400" b="1" i="1" dirty="0" smtClean="0">
                  <a:solidFill>
                    <a:srgbClr val="000000"/>
                  </a:solidFill>
                  <a:latin typeface="Times New Roman" panose="02020603050405020304" pitchFamily="18" charset="0"/>
                  <a:ea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rPr>
                <a:t>phá</a:t>
              </a:r>
              <a:r>
                <a:rPr lang="en-US" sz="2400" b="1" i="1" dirty="0" smtClean="0">
                  <a:solidFill>
                    <a:srgbClr val="000000"/>
                  </a:solidFill>
                  <a:latin typeface="Times New Roman" panose="02020603050405020304" pitchFamily="18" charset="0"/>
                  <a:ea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rPr>
                <a:t>khoa</a:t>
              </a:r>
              <a:r>
                <a:rPr lang="en-US" sz="2400" b="1" i="1" dirty="0" smtClean="0">
                  <a:solidFill>
                    <a:srgbClr val="000000"/>
                  </a:solidFill>
                  <a:latin typeface="Times New Roman" panose="02020603050405020304" pitchFamily="18" charset="0"/>
                  <a:ea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rPr>
                <a:t>học</a:t>
              </a:r>
              <a:r>
                <a:rPr lang="en-US" sz="2400" b="1" i="1" dirty="0" smtClean="0">
                  <a:solidFill>
                    <a:srgbClr val="000000"/>
                  </a:solidFill>
                  <a:latin typeface="Times New Roman" panose="02020603050405020304" pitchFamily="18" charset="0"/>
                  <a:ea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rPr>
                <a:t>Khám</a:t>
              </a:r>
              <a:r>
                <a:rPr lang="en-US" sz="2400" b="1" i="1" dirty="0" smtClean="0">
                  <a:solidFill>
                    <a:srgbClr val="000000"/>
                  </a:solidFill>
                  <a:latin typeface="Times New Roman" panose="02020603050405020304" pitchFamily="18" charset="0"/>
                  <a:ea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rPr>
                <a:t>phá</a:t>
              </a:r>
              <a:r>
                <a:rPr lang="en-US" sz="2400" b="1" i="1" dirty="0" smtClean="0">
                  <a:solidFill>
                    <a:srgbClr val="000000"/>
                  </a:solidFill>
                  <a:latin typeface="Times New Roman" panose="02020603050405020304" pitchFamily="18" charset="0"/>
                  <a:ea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rPr>
                <a:t>xe</a:t>
              </a:r>
              <a:r>
                <a:rPr lang="en-US" sz="2400" b="1" i="1" dirty="0" smtClean="0">
                  <a:solidFill>
                    <a:srgbClr val="000000"/>
                  </a:solidFill>
                  <a:latin typeface="Times New Roman" panose="02020603050405020304" pitchFamily="18" charset="0"/>
                  <a:ea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rPr>
                <a:t>máy</a:t>
              </a:r>
              <a:r>
                <a:rPr lang="en-US" sz="2400" b="1" i="1" dirty="0" smtClean="0">
                  <a:solidFill>
                    <a:srgbClr val="000000"/>
                  </a:solidFill>
                  <a:latin typeface="Times New Roman" panose="02020603050405020304" pitchFamily="18" charset="0"/>
                  <a:ea typeface="Times New Roman" panose="02020603050405020304" pitchFamily="18" charset="0"/>
                </a:rPr>
                <a:t>  </a:t>
              </a:r>
              <a:endParaRPr lang="en-US" sz="2400" b="1" i="1" dirty="0"/>
            </a:p>
          </p:txBody>
        </p:sp>
      </p:grpSp>
      <p:sp>
        <p:nvSpPr>
          <p:cNvPr id="15" name="TextBox 14"/>
          <p:cNvSpPr txBox="1"/>
          <p:nvPr/>
        </p:nvSpPr>
        <p:spPr>
          <a:xfrm>
            <a:off x="4129408" y="1555981"/>
            <a:ext cx="3933182" cy="461665"/>
          </a:xfrm>
          <a:prstGeom prst="rect">
            <a:avLst/>
          </a:prstGeom>
          <a:noFill/>
        </p:spPr>
        <p:txBody>
          <a:bodyPr wrap="square" rtlCol="0">
            <a:spAutoFit/>
          </a:bodyPr>
          <a:lstStyle/>
          <a:p>
            <a:pPr algn="ctr"/>
            <a:r>
              <a:rPr lang="en-US" sz="2400" b="1" dirty="0" err="1" smtClean="0">
                <a:latin typeface="Times New Roman" panose="02020603050405020304" pitchFamily="18" charset="0"/>
                <a:cs typeface="Times New Roman" panose="02020603050405020304" pitchFamily="18" charset="0"/>
              </a:rPr>
              <a:t>Trò</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chơi</a:t>
            </a:r>
            <a:r>
              <a:rPr lang="en-US" sz="2400" b="1" dirty="0" smtClean="0">
                <a:latin typeface="Times New Roman" panose="02020603050405020304" pitchFamily="18" charset="0"/>
                <a:cs typeface="Times New Roman" panose="02020603050405020304" pitchFamily="18" charset="0"/>
              </a:rPr>
              <a:t>: Ai </a:t>
            </a:r>
            <a:r>
              <a:rPr lang="en-US" sz="2400" b="1" dirty="0" err="1" smtClean="0">
                <a:latin typeface="Times New Roman" panose="02020603050405020304" pitchFamily="18" charset="0"/>
                <a:cs typeface="Times New Roman" panose="02020603050405020304" pitchFamily="18" charset="0"/>
              </a:rPr>
              <a:t>giỏi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a:t>
            </a:r>
          </a:p>
        </p:txBody>
      </p:sp>
      <p:grpSp>
        <p:nvGrpSpPr>
          <p:cNvPr id="2" name="Group 1"/>
          <p:cNvGrpSpPr/>
          <p:nvPr/>
        </p:nvGrpSpPr>
        <p:grpSpPr>
          <a:xfrm>
            <a:off x="1162561" y="2091373"/>
            <a:ext cx="2785621" cy="2871856"/>
            <a:chOff x="1146776" y="3104738"/>
            <a:chExt cx="2785621" cy="2871856"/>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776" y="3104738"/>
              <a:ext cx="2785621" cy="2214569"/>
            </a:xfrm>
            <a:prstGeom prst="rect">
              <a:avLst/>
            </a:prstGeom>
          </p:spPr>
        </p:pic>
        <p:sp>
          <p:nvSpPr>
            <p:cNvPr id="19" name="Rectangle 18"/>
            <p:cNvSpPr/>
            <p:nvPr/>
          </p:nvSpPr>
          <p:spPr>
            <a:xfrm>
              <a:off x="1430289" y="5319307"/>
              <a:ext cx="2218593" cy="65728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714158" y="5305816"/>
              <a:ext cx="1811467" cy="584775"/>
            </a:xfrm>
            <a:prstGeom prst="rect">
              <a:avLst/>
            </a:prstGeom>
            <a:noFill/>
          </p:spPr>
          <p:txBody>
            <a:bodyPr wrap="square" rtlCol="0">
              <a:spAutoFit/>
            </a:bodyPr>
            <a:lstStyle/>
            <a:p>
              <a:r>
                <a:rPr lang="en-US" sz="1600" dirty="0" err="1" smtClean="0">
                  <a:latin typeface="Times New Roman" panose="02020603050405020304" pitchFamily="18" charset="0"/>
                  <a:cs typeface="Times New Roman" panose="02020603050405020304" pitchFamily="18" charset="0"/>
                </a:rPr>
                <a:t>Bé</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ngồi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sau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xe</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máy</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đội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mũ</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bảo</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hiểm</a:t>
              </a:r>
              <a:r>
                <a:rPr lang="en-US" sz="1600"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4502009" y="3104738"/>
            <a:ext cx="3187982" cy="2858365"/>
            <a:chOff x="4502009" y="3104738"/>
            <a:chExt cx="3187982" cy="2858365"/>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2009" y="3104738"/>
              <a:ext cx="3187982" cy="2201078"/>
            </a:xfrm>
            <a:prstGeom prst="rect">
              <a:avLst/>
            </a:prstGeom>
          </p:spPr>
        </p:pic>
        <p:sp>
          <p:nvSpPr>
            <p:cNvPr id="21" name="Rectangle 20"/>
            <p:cNvSpPr/>
            <p:nvPr/>
          </p:nvSpPr>
          <p:spPr>
            <a:xfrm>
              <a:off x="4986703" y="5305816"/>
              <a:ext cx="2218593" cy="65728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117885" y="5304572"/>
              <a:ext cx="2048696" cy="646331"/>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Bé</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ngồi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máy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tay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nghịch</a:t>
              </a:r>
              <a:endParaRPr lang="en-US" dirty="0">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8243818" y="2028526"/>
            <a:ext cx="3062357" cy="2848700"/>
            <a:chOff x="8243818" y="3091247"/>
            <a:chExt cx="3062357" cy="2848700"/>
          </a:xfrm>
        </p:grpSpPr>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3818" y="3091247"/>
              <a:ext cx="3062357" cy="2193623"/>
            </a:xfrm>
            <a:prstGeom prst="rect">
              <a:avLst/>
            </a:prstGeom>
          </p:spPr>
        </p:pic>
        <p:sp>
          <p:nvSpPr>
            <p:cNvPr id="22" name="Rectangle 21"/>
            <p:cNvSpPr/>
            <p:nvPr/>
          </p:nvSpPr>
          <p:spPr>
            <a:xfrm>
              <a:off x="8543117" y="5275040"/>
              <a:ext cx="2458258" cy="65728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543118" y="5293616"/>
              <a:ext cx="2458257" cy="646331"/>
            </a:xfrm>
            <a:prstGeom prst="rect">
              <a:avLst/>
            </a:prstGeom>
            <a:noFill/>
          </p:spPr>
          <p:txBody>
            <a:bodyPr wrap="square" rtlCol="0">
              <a:spAutoFit/>
            </a:bodyPr>
            <a:lstStyle/>
            <a:p>
              <a:pPr algn="ctr"/>
              <a:r>
                <a:rPr lang="en-US" dirty="0" err="1" smtClean="0">
                  <a:latin typeface="Times New Roman" panose="02020603050405020304" pitchFamily="18" charset="0"/>
                  <a:cs typeface="Times New Roman" panose="02020603050405020304" pitchFamily="18" charset="0"/>
                </a:rPr>
                <a:t>Bé</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ngồi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máy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mũ</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hiểm</a:t>
              </a:r>
              <a:endParaRPr lang="en-US" dirty="0">
                <a:latin typeface="Times New Roman" panose="02020603050405020304" pitchFamily="18" charset="0"/>
                <a:cs typeface="Times New Roman" panose="02020603050405020304" pitchFamily="18"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998" t="1994" r="811" b="2890"/>
          <a:stretch>
            <a:fillRect/>
          </a:stretch>
        </p:blipFill>
        <p:spPr>
          <a:xfrm>
            <a:off x="0" y="0"/>
            <a:ext cx="12197159" cy="6858000"/>
          </a:xfrm>
          <a:prstGeom prst="rect">
            <a:avLst/>
          </a:prstGeom>
        </p:spPr>
      </p:pic>
      <p:grpSp>
        <p:nvGrpSpPr>
          <p:cNvPr id="5" name="Group 4"/>
          <p:cNvGrpSpPr/>
          <p:nvPr/>
        </p:nvGrpSpPr>
        <p:grpSpPr>
          <a:xfrm>
            <a:off x="973799" y="330113"/>
            <a:ext cx="3777310" cy="867091"/>
            <a:chOff x="418532" y="1820957"/>
            <a:chExt cx="3703092" cy="590267"/>
          </a:xfrm>
          <a:solidFill>
            <a:schemeClr val="accent2">
              <a:lumMod val="20000"/>
              <a:lumOff val="80000"/>
            </a:schemeClr>
          </a:solidFill>
        </p:grpSpPr>
        <p:sp>
          <p:nvSpPr>
            <p:cNvPr id="6" name="Rounded Rectangle 5"/>
            <p:cNvSpPr/>
            <p:nvPr/>
          </p:nvSpPr>
          <p:spPr>
            <a:xfrm>
              <a:off x="418532" y="1820957"/>
              <a:ext cx="3703092" cy="590267"/>
            </a:xfrm>
            <a:prstGeom prst="roundRect">
              <a:avLst/>
            </a:prstGeom>
            <a:grpFill/>
          </p:spPr>
          <p:style>
            <a:lnRef idx="1">
              <a:schemeClr val="accent2"/>
            </a:lnRef>
            <a:fillRef idx="2">
              <a:schemeClr val="accent2"/>
            </a:fillRef>
            <a:effectRef idx="1">
              <a:schemeClr val="accent2"/>
            </a:effectRef>
            <a:fontRef idx="minor">
              <a:schemeClr val="dk1"/>
            </a:fontRef>
          </p:style>
          <p:txBody>
            <a:bodyPr rtlCol="0" anchor="ctr"/>
            <a:lstStyle/>
            <a:p>
              <a:r>
                <a:rPr lang="en-US" dirty="0" smtClean="0"/>
                <a:t> </a:t>
              </a:r>
              <a:endParaRPr lang="en-US" dirty="0"/>
            </a:p>
          </p:txBody>
        </p:sp>
        <p:sp>
          <p:nvSpPr>
            <p:cNvPr id="7" name="Rectangle 6"/>
            <p:cNvSpPr/>
            <p:nvPr/>
          </p:nvSpPr>
          <p:spPr>
            <a:xfrm>
              <a:off x="553585" y="1916035"/>
              <a:ext cx="2931797" cy="314276"/>
            </a:xfrm>
            <a:prstGeom prst="rect">
              <a:avLst/>
            </a:prstGeom>
            <a:grpFill/>
          </p:spPr>
          <p:txBody>
            <a:bodyPr wrap="square">
              <a:spAutoFit/>
            </a:bodyPr>
            <a:lstStyle/>
            <a:p>
              <a:r>
                <a:rPr lang="en-US" sz="2400" b="1" i="1" dirty="0">
                  <a:solidFill>
                    <a:srgbClr val="000000"/>
                  </a:solidFill>
                  <a:latin typeface="Times New Roman" panose="02020603050405020304" pitchFamily="18" charset="0"/>
                  <a:ea typeface="Times New Roman" panose="02020603050405020304" pitchFamily="18" charset="0"/>
                </a:rPr>
                <a:t>c</a:t>
              </a:r>
              <a:r>
                <a:rPr lang="en-US" sz="2400" b="1" i="1" dirty="0" smtClean="0">
                  <a:solidFill>
                    <a:srgbClr val="000000"/>
                  </a:solidFill>
                  <a:latin typeface="Times New Roman" panose="02020603050405020304" pitchFamily="18" charset="0"/>
                  <a:ea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rPr>
                <a:t>Hoạt</a:t>
              </a:r>
              <a:r>
                <a:rPr lang="en-US" sz="2400" b="1" i="1" dirty="0" smtClean="0">
                  <a:solidFill>
                    <a:srgbClr val="000000"/>
                  </a:solidFill>
                  <a:latin typeface="Times New Roman" panose="02020603050405020304" pitchFamily="18" charset="0"/>
                  <a:ea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rPr>
                <a:t>động</a:t>
              </a:r>
              <a:r>
                <a:rPr lang="en-US" sz="2400" b="1" i="1" dirty="0" smtClean="0">
                  <a:solidFill>
                    <a:srgbClr val="000000"/>
                  </a:solidFill>
                  <a:latin typeface="Times New Roman" panose="02020603050405020304" pitchFamily="18" charset="0"/>
                  <a:ea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rPr>
                <a:t>vui</a:t>
              </a:r>
              <a:r>
                <a:rPr lang="en-US" sz="2400" b="1" i="1" dirty="0" smtClean="0">
                  <a:solidFill>
                    <a:srgbClr val="000000"/>
                  </a:solidFill>
                  <a:latin typeface="Times New Roman" panose="02020603050405020304" pitchFamily="18" charset="0"/>
                  <a:ea typeface="Times New Roman" panose="02020603050405020304" pitchFamily="18" charset="0"/>
                </a:rPr>
                <a:t> </a:t>
              </a:r>
              <a:r>
                <a:rPr lang="en-US" sz="2400" b="1" i="1" dirty="0" err="1" smtClean="0">
                  <a:solidFill>
                    <a:srgbClr val="000000"/>
                  </a:solidFill>
                  <a:latin typeface="Times New Roman" panose="02020603050405020304" pitchFamily="18" charset="0"/>
                  <a:ea typeface="Times New Roman" panose="02020603050405020304" pitchFamily="18" charset="0"/>
                </a:rPr>
                <a:t>chơi</a:t>
              </a:r>
              <a:r>
                <a:rPr lang="en-US" sz="2400" b="1" i="1" dirty="0" smtClean="0">
                  <a:solidFill>
                    <a:srgbClr val="000000"/>
                  </a:solidFill>
                  <a:latin typeface="Times New Roman" panose="02020603050405020304" pitchFamily="18" charset="0"/>
                  <a:ea typeface="Times New Roman" panose="02020603050405020304" pitchFamily="18" charset="0"/>
                </a:rPr>
                <a:t> </a:t>
              </a:r>
              <a:endParaRPr lang="en-US" sz="2400" b="1" i="1" dirty="0"/>
            </a:p>
          </p:txBody>
        </p:sp>
      </p:grpSp>
      <p:grpSp>
        <p:nvGrpSpPr>
          <p:cNvPr id="8" name="Group 7"/>
          <p:cNvGrpSpPr/>
          <p:nvPr/>
        </p:nvGrpSpPr>
        <p:grpSpPr>
          <a:xfrm>
            <a:off x="2154876" y="1555772"/>
            <a:ext cx="2948940" cy="4704743"/>
            <a:chOff x="2154876" y="1555772"/>
            <a:chExt cx="2948940" cy="4704743"/>
          </a:xfrm>
        </p:grpSpPr>
        <p:sp>
          <p:nvSpPr>
            <p:cNvPr id="9" name="Rounded Rectangle 8"/>
            <p:cNvSpPr/>
            <p:nvPr/>
          </p:nvSpPr>
          <p:spPr>
            <a:xfrm>
              <a:off x="2606837" y="1555772"/>
              <a:ext cx="1980433" cy="76357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62782" y="1678146"/>
              <a:ext cx="1668544" cy="400110"/>
            </a:xfrm>
            <a:prstGeom prst="rect">
              <a:avLst/>
            </a:prstGeom>
            <a:noFill/>
          </p:spPr>
          <p:txBody>
            <a:bodyPr wrap="square" rtlCol="0">
              <a:spAutoFit/>
            </a:bodyPr>
            <a:lstStyle/>
            <a:p>
              <a:r>
                <a:rPr lang="en-US" sz="2000" b="1" dirty="0" err="1" smtClean="0">
                  <a:solidFill>
                    <a:schemeClr val="bg1"/>
                  </a:solidFill>
                  <a:latin typeface="Times New Roman" panose="02020603050405020304" pitchFamily="18" charset="0"/>
                  <a:cs typeface="Times New Roman" panose="02020603050405020304" pitchFamily="18" charset="0"/>
                </a:rPr>
                <a:t>Góc</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phân</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vai</a:t>
              </a:r>
              <a:r>
                <a:rPr lang="en-US" sz="2000" b="1" dirty="0" smtClean="0">
                  <a:solidFill>
                    <a:schemeClr val="bg1"/>
                  </a:solidFill>
                  <a:latin typeface="Times New Roman" panose="02020603050405020304" pitchFamily="18" charset="0"/>
                  <a:cs typeface="Times New Roman" panose="02020603050405020304" pitchFamily="18" charset="0"/>
                </a:rPr>
                <a:t> </a:t>
              </a:r>
              <a:endParaRPr lang="en-US" sz="2000" b="1" dirty="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4876" y="2328595"/>
              <a:ext cx="2948940" cy="3931920"/>
            </a:xfrm>
            <a:prstGeom prst="rect">
              <a:avLst/>
            </a:prstGeom>
          </p:spPr>
        </p:pic>
      </p:grpSp>
      <p:grpSp>
        <p:nvGrpSpPr>
          <p:cNvPr id="13" name="Group 12"/>
          <p:cNvGrpSpPr/>
          <p:nvPr/>
        </p:nvGrpSpPr>
        <p:grpSpPr>
          <a:xfrm>
            <a:off x="6193829" y="1565024"/>
            <a:ext cx="4740871" cy="4319225"/>
            <a:chOff x="6235225" y="1574276"/>
            <a:chExt cx="4740871" cy="4319225"/>
          </a:xfrm>
        </p:grpSpPr>
        <p:sp>
          <p:nvSpPr>
            <p:cNvPr id="11" name="Rounded Rectangle 10"/>
            <p:cNvSpPr/>
            <p:nvPr/>
          </p:nvSpPr>
          <p:spPr>
            <a:xfrm>
              <a:off x="7443394" y="1574276"/>
              <a:ext cx="1980433" cy="76357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443394" y="1719653"/>
              <a:ext cx="1902643" cy="400110"/>
            </a:xfrm>
            <a:prstGeom prst="rect">
              <a:avLst/>
            </a:prstGeom>
            <a:noFill/>
          </p:spPr>
          <p:txBody>
            <a:bodyPr wrap="square" rtlCol="0">
              <a:spAutoFit/>
            </a:bodyPr>
            <a:lstStyle/>
            <a:p>
              <a:r>
                <a:rPr lang="en-US" sz="2000" b="1" dirty="0" err="1" smtClean="0">
                  <a:solidFill>
                    <a:schemeClr val="bg1"/>
                  </a:solidFill>
                  <a:latin typeface="Times New Roman" panose="02020603050405020304" pitchFamily="18" charset="0"/>
                  <a:cs typeface="Times New Roman" panose="02020603050405020304" pitchFamily="18" charset="0"/>
                </a:rPr>
                <a:t>Góc</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thiên</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nhiên</a:t>
              </a:r>
              <a:r>
                <a:rPr lang="en-US" sz="2000" b="1" dirty="0" smtClean="0">
                  <a:solidFill>
                    <a:schemeClr val="bg1"/>
                  </a:solidFill>
                  <a:latin typeface="Times New Roman" panose="02020603050405020304" pitchFamily="18" charset="0"/>
                  <a:cs typeface="Times New Roman" panose="02020603050405020304" pitchFamily="18" charset="0"/>
                </a:rPr>
                <a:t> </a:t>
              </a:r>
              <a:endParaRPr lang="en-US" sz="2000" b="1" dirty="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5225" y="2337847"/>
              <a:ext cx="4740871" cy="3555654"/>
            </a:xfrm>
            <a:prstGeom prst="rect">
              <a:avLst/>
            </a:prstGeom>
          </p:spPr>
        </p:pic>
      </p:grpSp>
    </p:spTree>
    <p:extLst>
      <p:ext uri="{BB962C8B-B14F-4D97-AF65-F5344CB8AC3E}">
        <p14:creationId xmlns:p14="http://schemas.microsoft.com/office/powerpoint/2010/main" val="262570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1059</TotalTime>
  <Words>1384</Words>
  <Application>Microsoft Office PowerPoint</Application>
  <PresentationFormat>Widescreen</PresentationFormat>
  <Paragraphs>71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Techsi.vn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Techsi.vn</dc:creator>
  <cp:lastModifiedBy>Administrator</cp:lastModifiedBy>
  <cp:revision>110</cp:revision>
  <dcterms:created xsi:type="dcterms:W3CDTF">2022-10-15T03:58:00Z</dcterms:created>
  <dcterms:modified xsi:type="dcterms:W3CDTF">2023-11-10T05:42:52Z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B7E5FFF7CAE7412DB150AAE8B86A3AC1</vt:lpwstr>
  </property>
  <property fmtid="{D5CDD505-2E9C-101B-9397-08002B2CF9AE}" pid="3" name="KSOProductBuildVer">
    <vt:lpwstr>1033-11.2.0.11341</vt:lpwstr>
  </property>
</Properties>
</file>