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26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6F25B-DBD0-46AE-B9E4-7FCBB8073A5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B1F35-8099-421D-8397-DD53BBB7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B1F35-8099-421D-8397-DD53BBB72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2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1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8673-D913-479F-A54B-79CEB279BC1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93DB-A651-48D2-8403-874986DD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8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35696" y="533871"/>
            <a:ext cx="61286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 &amp; ĐT HUYỆN THĂNG BÌNH</a:t>
            </a:r>
            <a:endParaRPr lang="en-US" sz="2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6224" y="995536"/>
            <a:ext cx="39076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 MẪU GIÁO HÀ LAM</a:t>
            </a:r>
            <a:endParaRPr lang="en-US" sz="2400" b="1" cap="none" spc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1844824"/>
            <a:ext cx="7288075" cy="24058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43663"/>
              </a:avLst>
            </a:prstTxWarp>
            <a:spAutoFit/>
          </a:bodyPr>
          <a:lstStyle/>
          <a:p>
            <a:pPr algn="ctr"/>
            <a:r>
              <a:rPr lang="en-US" sz="36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Gi­¸o ¸n dự thi giái cÊp tr­ường</a:t>
            </a:r>
            <a:endParaRPr lang="en-US" sz="36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5400" y="2759837"/>
            <a:ext cx="46089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Chủ đề: TÕt vµ mïa xu©n </a:t>
            </a:r>
            <a:endParaRPr lang="en-US" sz="2800" b="1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7771" y="3312384"/>
            <a:ext cx="6037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       §ề tµi : Lµm hoa tõ t¨m b«ng­</a:t>
            </a:r>
            <a:endParaRPr lang="en-US" sz="2800" b="1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5009" y="3834591"/>
            <a:ext cx="4036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       Løa tuæi : 5-6 tuæi</a:t>
            </a:r>
            <a:endParaRPr lang="en-US" sz="2800" b="1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7898" y="4337586"/>
            <a:ext cx="560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        Gi¸o viªn: Lª ThÞ Phương</a:t>
            </a:r>
            <a:endParaRPr lang="en-US" sz="2800" b="1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03465" y="2535841"/>
            <a:ext cx="559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Mở đầu hoạt động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5400" y="2967335"/>
            <a:ext cx="5892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 đầu hoạt động</a:t>
            </a:r>
            <a:endParaRPr lang="en-US" sz="6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Ra-Choi-Vuon-Hoa-Phuong-Anh-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6" y="476672"/>
            <a:ext cx="777686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9969" y="3746649"/>
            <a:ext cx="5655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1: Mắt ai tinh</a:t>
            </a:r>
            <a:endParaRPr lang="en-US" sz="7200" b="1" cap="none" spc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6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5886" y="2967335"/>
            <a:ext cx="439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Thử tài đôi tay</a:t>
            </a:r>
            <a:endParaRPr lang="en-US" sz="5400" b="1" cap="none" spc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NhacThieuNhi-Beat_439e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4916" y="3429000"/>
            <a:ext cx="6153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Triển lãm nghệ thuật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8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83047" y="1673257"/>
            <a:ext cx="6228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cô sức khỏe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573" y="3429000"/>
            <a:ext cx="487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tạm biệt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6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85</Words>
  <Application>Microsoft Office PowerPoint</Application>
  <PresentationFormat>On-screen Show (4:3)</PresentationFormat>
  <Paragraphs>15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 </cp:lastModifiedBy>
  <cp:revision>39</cp:revision>
  <dcterms:created xsi:type="dcterms:W3CDTF">2020-12-21T14:27:34Z</dcterms:created>
  <dcterms:modified xsi:type="dcterms:W3CDTF">2021-01-27T08:13:59Z</dcterms:modified>
</cp:coreProperties>
</file>