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4" r:id="rId5"/>
    <p:sldId id="282" r:id="rId6"/>
    <p:sldId id="263" r:id="rId7"/>
    <p:sldId id="277" r:id="rId8"/>
    <p:sldId id="275" r:id="rId9"/>
    <p:sldId id="270" r:id="rId10"/>
    <p:sldId id="283" r:id="rId11"/>
    <p:sldId id="271" r:id="rId12"/>
    <p:sldId id="284" r:id="rId13"/>
    <p:sldId id="272" r:id="rId14"/>
    <p:sldId id="285" r:id="rId15"/>
    <p:sldId id="273" r:id="rId16"/>
    <p:sldId id="287" r:id="rId17"/>
    <p:sldId id="286" r:id="rId18"/>
    <p:sldId id="265" r:id="rId19"/>
    <p:sldId id="278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3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6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1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9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7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3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4DD98-1743-42CA-81D2-5CFF427A4B2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E2334-FD15-4211-843C-20F99E92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microsoft.com/office/2007/relationships/hdphoto" Target="../media/hdphoto1.wdp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4.wav"/><Relationship Id="rId11" Type="http://schemas.openxmlformats.org/officeDocument/2006/relationships/slide" Target="slide10.xml"/><Relationship Id="rId5" Type="http://schemas.microsoft.com/office/2007/relationships/media" Target="../media/media4.wav"/><Relationship Id="rId10" Type="http://schemas.openxmlformats.org/officeDocument/2006/relationships/slide" Target="slide7.xml"/><Relationship Id="rId4" Type="http://schemas.openxmlformats.org/officeDocument/2006/relationships/audio" Target="../media/media5.wav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0.png"/><Relationship Id="rId3" Type="http://schemas.microsoft.com/office/2007/relationships/media" Target="../media/media4.wav"/><Relationship Id="rId7" Type="http://schemas.openxmlformats.org/officeDocument/2006/relationships/image" Target="../media/image22.jpg"/><Relationship Id="rId12" Type="http://schemas.openxmlformats.org/officeDocument/2006/relationships/slide" Target="slide1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openxmlformats.org/officeDocument/2006/relationships/image" Target="../media/image24.jpe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5.jpg"/><Relationship Id="rId7" Type="http://schemas.microsoft.com/office/2007/relationships/hdphoto" Target="../media/hdphoto1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9.jp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1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microsoft.com/office/2007/relationships/media" Target="../media/media5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audio" Target="../media/media4.wav"/><Relationship Id="rId16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image" Target="../media/image12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slide" Target="slide7.xml"/><Relationship Id="rId10" Type="http://schemas.openxmlformats.org/officeDocument/2006/relationships/image" Target="../media/image15.png"/><Relationship Id="rId4" Type="http://schemas.openxmlformats.org/officeDocument/2006/relationships/audio" Target="../media/media5.wav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QUẬN</a:t>
            </a:r>
            <a:r>
              <a:rPr kumimoji="0" lang="vi-VN" sz="32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BIÊN</a:t>
            </a:r>
            <a:endParaRPr kumimoji="0" lang="en-US" sz="3200" b="1" i="0" u="none" strike="noStrike" kern="1200" cap="none" spc="0" normalizeH="0" baseline="0" noProof="0" dirty="0" smtClean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Nguyệt Quế</a:t>
            </a:r>
            <a:endParaRPr kumimoji="0" lang="en-US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45" y="754240"/>
            <a:ext cx="10930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711" y="3291652"/>
            <a:ext cx="979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LĨNH VỰC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: PHÁT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TRIỂN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kumimoji="0" lang="en-US" sz="36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THỨC</a:t>
            </a:r>
            <a:endParaRPr kumimoji="0" lang="en-US" sz="3600" b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TÀI: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PHÂN LOẠI </a:t>
            </a:r>
            <a:r>
              <a:rPr lang="en-US" sz="2400" noProof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TIỆN GIAO THÔNG ĐƯỜNG BỘ</a:t>
            </a:r>
            <a:endParaRPr kumimoji="0" lang="en-US" sz="240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TUỔI: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5 - 6 TUỔI</a:t>
            </a:r>
          </a:p>
        </p:txBody>
      </p:sp>
      <p:pic>
        <p:nvPicPr>
          <p:cNvPr id="9" name="HopeYou-V.A-36405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515165" y="0"/>
            <a:ext cx="208133" cy="208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19145" r="7452" b="20177"/>
          <a:stretch/>
        </p:blipFill>
        <p:spPr>
          <a:xfrm>
            <a:off x="5202621" y="1376856"/>
            <a:ext cx="2375337" cy="17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5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7519" y="1016365"/>
            <a:ext cx="4480560" cy="5656217"/>
            <a:chOff x="3566160" y="600891"/>
            <a:chExt cx="4480560" cy="5656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-1061" r="27165" b="3733"/>
            <a:stretch/>
          </p:blipFill>
          <p:spPr>
            <a:xfrm>
              <a:off x="3566160" y="600891"/>
              <a:ext cx="4480560" cy="56562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271554" y="2625634"/>
              <a:ext cx="3069771" cy="30697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25612" y="3026193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4325612" y="3028392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4325612" y="302839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4325612" y="3028400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/>
          <p:cNvSpPr/>
          <p:nvPr/>
        </p:nvSpPr>
        <p:spPr>
          <a:xfrm>
            <a:off x="4325612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4325615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38317" y="3000809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6" name="Tieng-chuong-het-gio-www_yeualo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41" y="5042648"/>
            <a:ext cx="249090" cy="2490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5664200" cy="7623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1299371" y="5956278"/>
            <a:ext cx="892629" cy="90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0481" y="752853"/>
            <a:ext cx="9493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coi-o-t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7692" y="2297834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20739" y="5245484"/>
            <a:ext cx="2169943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32060" y="5245484"/>
            <a:ext cx="2210533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76700" y="5245484"/>
            <a:ext cx="2221184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Dung Roi - Be Gioi 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125" y="6914605"/>
            <a:ext cx="45719" cy="45719"/>
          </a:xfrm>
          <a:prstGeom prst="rect">
            <a:avLst/>
          </a:prstGeom>
        </p:spPr>
      </p:pic>
      <p:pic>
        <p:nvPicPr>
          <p:cNvPr id="11" name="Chua Chinh xa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286101" y="6369424"/>
            <a:ext cx="259976" cy="259976"/>
          </a:xfrm>
          <a:prstGeom prst="rect">
            <a:avLst/>
          </a:prstGeom>
        </p:spPr>
      </p:pic>
      <p:pic>
        <p:nvPicPr>
          <p:cNvPr id="12" name="Chua Chinh xa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34147" y="5936173"/>
            <a:ext cx="296092" cy="296092"/>
          </a:xfrm>
          <a:prstGeom prst="rect">
            <a:avLst/>
          </a:prstGeom>
        </p:spPr>
      </p:pic>
      <p:sp>
        <p:nvSpPr>
          <p:cNvPr id="13" name="Left Arrow 12">
            <a:hlinkClick r:id="rId10" action="ppaction://hlinksldjump"/>
          </p:cNvPr>
          <p:cNvSpPr/>
          <p:nvPr/>
        </p:nvSpPr>
        <p:spPr>
          <a:xfrm>
            <a:off x="11137900" y="0"/>
            <a:ext cx="1054100" cy="8741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593" y="2974862"/>
            <a:ext cx="1549407" cy="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30364 -0.312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-1560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7519" y="1016365"/>
            <a:ext cx="4480560" cy="5656217"/>
            <a:chOff x="3566160" y="600891"/>
            <a:chExt cx="4480560" cy="5656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-1061" r="27165" b="3733"/>
            <a:stretch/>
          </p:blipFill>
          <p:spPr>
            <a:xfrm>
              <a:off x="3566160" y="600891"/>
              <a:ext cx="4480560" cy="56562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271554" y="2625634"/>
              <a:ext cx="3069771" cy="30697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25612" y="3026193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4325612" y="3028392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4325612" y="302839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4325612" y="3028400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/>
          <p:cNvSpPr/>
          <p:nvPr/>
        </p:nvSpPr>
        <p:spPr>
          <a:xfrm>
            <a:off x="4325612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4325615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38317" y="3000809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6" name="Tieng-chuong-het-gio-www_yeualo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41" y="5042648"/>
            <a:ext cx="249090" cy="2490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5664200" cy="7623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1299371" y="5920489"/>
            <a:ext cx="892629" cy="90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8066" y="2083998"/>
            <a:ext cx="9940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3576" r="2664" b="2427"/>
          <a:stretch/>
        </p:blipFill>
        <p:spPr>
          <a:xfrm>
            <a:off x="574765" y="3388579"/>
            <a:ext cx="2952207" cy="1961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59" y="3173686"/>
            <a:ext cx="3513910" cy="2456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09" y="3322405"/>
            <a:ext cx="3380014" cy="202720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502577" y="5513770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4765" y="5532993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38671" y="5532993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ung Roi - Be Gioi 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697" y="6842701"/>
            <a:ext cx="353616" cy="353616"/>
          </a:xfrm>
          <a:prstGeom prst="rect">
            <a:avLst/>
          </a:prstGeom>
        </p:spPr>
      </p:pic>
      <p:pic>
        <p:nvPicPr>
          <p:cNvPr id="12" name="Chua Chinh x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" y="6992390"/>
            <a:ext cx="448235" cy="448235"/>
          </a:xfrm>
          <a:prstGeom prst="rect">
            <a:avLst/>
          </a:prstGeom>
        </p:spPr>
      </p:pic>
      <p:pic>
        <p:nvPicPr>
          <p:cNvPr id="13" name="Chua Chinh x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3475" y="7086599"/>
            <a:ext cx="394591" cy="394591"/>
          </a:xfrm>
          <a:prstGeom prst="rect">
            <a:avLst/>
          </a:prstGeom>
        </p:spPr>
      </p:pic>
      <p:sp>
        <p:nvSpPr>
          <p:cNvPr id="14" name="Left Arrow 13">
            <a:hlinkClick r:id="rId11" action="ppaction://hlinksldjump"/>
          </p:cNvPr>
          <p:cNvSpPr/>
          <p:nvPr/>
        </p:nvSpPr>
        <p:spPr>
          <a:xfrm>
            <a:off x="11137900" y="78195"/>
            <a:ext cx="1054100" cy="8741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04" y="1589483"/>
            <a:ext cx="1549407" cy="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7519" y="1016365"/>
            <a:ext cx="4480560" cy="5656217"/>
            <a:chOff x="3566160" y="600891"/>
            <a:chExt cx="4480560" cy="5656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-1061" r="27165" b="3733"/>
            <a:stretch/>
          </p:blipFill>
          <p:spPr>
            <a:xfrm>
              <a:off x="3566160" y="600891"/>
              <a:ext cx="4480560" cy="56562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271554" y="2625634"/>
              <a:ext cx="3069771" cy="30697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25612" y="3026193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4325612" y="3028392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4325612" y="302839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4325612" y="3028400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/>
          <p:cNvSpPr/>
          <p:nvPr/>
        </p:nvSpPr>
        <p:spPr>
          <a:xfrm>
            <a:off x="4325612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4325615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38317" y="3000809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6" name="Tieng-chuong-het-gio-www_yeualo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41" y="5042648"/>
            <a:ext cx="249090" cy="2490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5664200" cy="7623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1299371" y="5956278"/>
            <a:ext cx="892629" cy="90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179397" y="854983"/>
            <a:ext cx="6087292" cy="8823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6267" y="2298550"/>
            <a:ext cx="7244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mắt sáng quắc đỏ tươi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mắt xanh lét, tính thời rất nghiêm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thành xuôi ngược triền miên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nào dám trái, dám phiền hắn ta?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(Đố là cái gì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220" y="863794"/>
            <a:ext cx="5329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11137900" y="-19142"/>
            <a:ext cx="1054100" cy="8741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593" y="1472633"/>
            <a:ext cx="1549407" cy="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oin.wav"/>
          </p:stSnd>
        </p:sndAc>
      </p:transition>
    </mc:Choice>
    <mc:Fallback xmlns="">
      <p:transition spd="slow">
        <p:split orient="vert"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868397"/>
            <a:ext cx="5062442" cy="5000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8086" y="2110154"/>
            <a:ext cx="2574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7519" y="1016365"/>
            <a:ext cx="4480560" cy="5656217"/>
            <a:chOff x="3566160" y="600891"/>
            <a:chExt cx="4480560" cy="5656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-1061" r="27165" b="3733"/>
            <a:stretch/>
          </p:blipFill>
          <p:spPr>
            <a:xfrm>
              <a:off x="3566160" y="600891"/>
              <a:ext cx="4480560" cy="56562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271554" y="2625634"/>
              <a:ext cx="3069771" cy="30697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25612" y="3026193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4325612" y="3028392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4325612" y="302839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4325612" y="3028400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/>
          <p:cNvSpPr/>
          <p:nvPr/>
        </p:nvSpPr>
        <p:spPr>
          <a:xfrm>
            <a:off x="4325612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4325615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38317" y="3000809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6" name="Tieng-chuong-het-gio-www_yeualo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41" y="5042648"/>
            <a:ext cx="249090" cy="2490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5664200" cy="7623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1299371" y="5956278"/>
            <a:ext cx="892629" cy="90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7591" y="2233749"/>
            <a:ext cx="9653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865" y="2382464"/>
            <a:ext cx="8932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2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7 L -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7156" y="1368429"/>
            <a:ext cx="1104313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 có khả </a:t>
            </a:r>
            <a:r>
              <a:rPr kumimoji="0" lang="nl-NL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logic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764" y="2237314"/>
            <a:ext cx="91081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74" y="6175717"/>
            <a:ext cx="526366" cy="5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5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715065" y="1350498"/>
            <a:ext cx="6977576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altLang="en-US" sz="7200" b="1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8740" y="1701852"/>
            <a:ext cx="8285870" cy="220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en-US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23858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4388" y="1758462"/>
            <a:ext cx="8384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6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2960" y="2938119"/>
            <a:ext cx="8606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Đi Qua Ngã Tư Đường Phố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732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8765" y="4743994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332" y="1927460"/>
            <a:ext cx="367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6537" y="2674872"/>
            <a:ext cx="776034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endParaRPr lang="en-US" sz="6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lick.wav"/>
          </p:stSnd>
        </p:sndAc>
      </p:transition>
    </mc:Choice>
    <mc:Fallback xmlns="">
      <p:transition spd="slow">
        <p:circl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51525" y="127746"/>
            <a:ext cx="7954687" cy="13441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90584" y="2383490"/>
            <a:ext cx="3939992" cy="22187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28869" y="3914773"/>
            <a:ext cx="3939992" cy="22187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33" y="1659029"/>
            <a:ext cx="7954685" cy="447451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6330575" y="1659029"/>
            <a:ext cx="3977343" cy="221876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2353232" y="1659029"/>
            <a:ext cx="3977343" cy="221876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2353231" y="3877795"/>
            <a:ext cx="3977343" cy="2218766"/>
          </a:xfrm>
          <a:prstGeom prst="rect">
            <a:avLst/>
          </a:prstGeom>
          <a:solidFill>
            <a:srgbClr val="00B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6330574" y="3896284"/>
            <a:ext cx="3970595" cy="2255744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90584" y="427520"/>
            <a:ext cx="713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Ô </a:t>
            </a: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5400" b="1" i="0" u="none" strike="noStrike" kern="120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2920757" y="220275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2223257" y="732654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2928148" y="1229825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3925793" y="1227872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4930906" y="1245049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5871855" y="1219917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7845696" y="1260250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8962098" y="1236338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9584131" y="677584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8950332" y="224630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7794453" y="181342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6849802" y="212364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5814140" y="206519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4901070" y="194513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3925792" y="241508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6882456" y="1260251"/>
            <a:ext cx="211601" cy="211601"/>
          </a:xfrm>
          <a:prstGeom prst="flowChartConnector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7328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7519" y="1016365"/>
            <a:ext cx="4480560" cy="5656217"/>
            <a:chOff x="3566160" y="600891"/>
            <a:chExt cx="4480560" cy="5656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-1061" r="27165" b="3733"/>
            <a:stretch/>
          </p:blipFill>
          <p:spPr>
            <a:xfrm>
              <a:off x="3566160" y="600891"/>
              <a:ext cx="4480560" cy="5656217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271554" y="2625634"/>
              <a:ext cx="3069771" cy="30697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4325612" y="3026193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4325612" y="3028392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4325612" y="302839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4325612" y="3028400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/>
          <p:cNvSpPr/>
          <p:nvPr/>
        </p:nvSpPr>
        <p:spPr>
          <a:xfrm>
            <a:off x="4325612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4325615" y="3028404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4325615" y="3028406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4325616" y="3028407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4338317" y="3000809"/>
            <a:ext cx="3069771" cy="3069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6" name="Tieng-chuong-het-gio-www_yeualo-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4441" y="5042648"/>
            <a:ext cx="249090" cy="2490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5664200" cy="76236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1299371" y="5956278"/>
            <a:ext cx="892629" cy="901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709853" y="777295"/>
            <a:ext cx="4521422" cy="264517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509" y="58485"/>
            <a:ext cx="11981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6078" l="2344" r="95508">
                        <a14:foregroundMark x1="21094" y1="85458" x2="21094" y2="85458"/>
                        <a14:foregroundMark x1="22754" y1="63725" x2="22754" y2="63725"/>
                        <a14:foregroundMark x1="78613" y1="70752" x2="78613" y2="70752"/>
                        <a14:foregroundMark x1="19336" y1="86111" x2="19336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00" y="4201989"/>
            <a:ext cx="3198357" cy="191151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4767" y="6182248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69605" y="6182248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11010" y="6182248"/>
            <a:ext cx="2722936" cy="48332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8366" l="2344" r="95801">
                        <a14:foregroundMark x1="14258" y1="82190" x2="14258" y2="82190"/>
                        <a14:foregroundMark x1="80664" y1="83007" x2="80664" y2="83007"/>
                        <a14:foregroundMark x1="80664" y1="65359" x2="80664" y2="65359"/>
                        <a14:foregroundMark x1="84863" y1="77288" x2="84863" y2="77288"/>
                        <a14:foregroundMark x1="71387" y1="79412" x2="71387" y2="79412"/>
                        <a14:foregroundMark x1="70996" y1="71732" x2="70996" y2="71732"/>
                        <a14:foregroundMark x1="78516" y1="63889" x2="78516" y2="63889"/>
                        <a14:foregroundMark x1="75977" y1="85784" x2="75977" y2="85784"/>
                        <a14:foregroundMark x1="22656" y1="83007" x2="22656" y2="83007"/>
                        <a14:foregroundMark x1="17969" y1="78105" x2="17969" y2="78105"/>
                        <a14:foregroundMark x1="23047" y1="60458" x2="23047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5" y="1144123"/>
            <a:ext cx="3198357" cy="1911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9" b="96502" l="2740" r="96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5" y="4239831"/>
            <a:ext cx="2771866" cy="1845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89901" l="3682" r="98219">
                        <a14:foregroundMark x1="19002" y1="42574" x2="19002" y2="42574"/>
                        <a14:foregroundMark x1="27910" y1="40990" x2="27910" y2="40990"/>
                        <a14:foregroundMark x1="31235" y1="41584" x2="31235" y2="41584"/>
                        <a14:foregroundMark x1="22684" y1="39208" x2="22684" y2="39208"/>
                        <a14:foregroundMark x1="15083" y1="40594" x2="15083" y2="40594"/>
                        <a14:foregroundMark x1="12470" y1="44950" x2="12470" y2="44950"/>
                        <a14:foregroundMark x1="25059" y1="42574" x2="25059" y2="42574"/>
                        <a14:foregroundMark x1="25891" y1="39604" x2="25891" y2="39604"/>
                        <a14:foregroundMark x1="22209" y1="41980" x2="22209" y2="41980"/>
                        <a14:foregroundMark x1="21021" y1="41980" x2="21021" y2="41980"/>
                        <a14:foregroundMark x1="17577" y1="41980" x2="17577" y2="41980"/>
                        <a14:foregroundMark x1="16508" y1="41980" x2="16508" y2="41980"/>
                        <a14:foregroundMark x1="15558" y1="42970" x2="15558" y2="42970"/>
                        <a14:foregroundMark x1="10808" y1="44950" x2="10808" y2="44950"/>
                        <a14:foregroundMark x1="9620" y1="44950" x2="9620" y2="44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" y="4336869"/>
            <a:ext cx="3680829" cy="2207623"/>
          </a:xfrm>
          <a:prstGeom prst="rect">
            <a:avLst/>
          </a:prstGeom>
        </p:spPr>
      </p:pic>
      <p:pic>
        <p:nvPicPr>
          <p:cNvPr id="17" name="Chua Chinh x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-189267" y="6970536"/>
            <a:ext cx="189267" cy="189267"/>
          </a:xfrm>
          <a:prstGeom prst="rect">
            <a:avLst/>
          </a:prstGeom>
        </p:spPr>
      </p:pic>
      <p:pic>
        <p:nvPicPr>
          <p:cNvPr id="18" name="Chua Chinh x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5780410"/>
            <a:ext cx="609600" cy="609600"/>
          </a:xfrm>
          <a:prstGeom prst="rect">
            <a:avLst/>
          </a:prstGeom>
        </p:spPr>
      </p:pic>
      <p:pic>
        <p:nvPicPr>
          <p:cNvPr id="19" name="Dung Roi - Be Gioi l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23233" y="6452210"/>
            <a:ext cx="609600" cy="560294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19011" y="1085002"/>
            <a:ext cx="1072989" cy="908383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593" y="2974862"/>
            <a:ext cx="1549407" cy="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33685 -0.44815 " pathEditMode="relative" rAng="0" ptsTypes="AA" p14:bounceEnd="50000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36" y="-2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267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-0.00672 L 0.00859 -0.44977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" y="-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67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-0.28555 -0.44814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4" y="-2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4.07407E-6 L -0.28112 -0.38402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63" y="-1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133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33685 -0.44815 " pathEditMode="relative" rAng="0" ptsTypes="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36" y="-2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267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-0.00672 L 0.00859 -0.44977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3" y="-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267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3.33333E-6 L -0.28555 -0.44814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4" y="-22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4.07407E-6 L -0.28112 -0.38402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63" y="-19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133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404</Words>
  <Application>Microsoft Office PowerPoint</Application>
  <PresentationFormat>Widescreen</PresentationFormat>
  <Paragraphs>113</Paragraphs>
  <Slides>21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25</cp:revision>
  <dcterms:created xsi:type="dcterms:W3CDTF">2022-03-25T06:44:28Z</dcterms:created>
  <dcterms:modified xsi:type="dcterms:W3CDTF">2024-03-13T03:51:47Z</dcterms:modified>
</cp:coreProperties>
</file>