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67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7DAA3-E42A-4FF1-838F-A7450093836C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76091-0068-4A35-8376-2EE3AE9E4B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295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7DAA3-E42A-4FF1-838F-A7450093836C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76091-0068-4A35-8376-2EE3AE9E4B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474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7DAA3-E42A-4FF1-838F-A7450093836C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76091-0068-4A35-8376-2EE3AE9E4B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688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7DAA3-E42A-4FF1-838F-A7450093836C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76091-0068-4A35-8376-2EE3AE9E4B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591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7DAA3-E42A-4FF1-838F-A7450093836C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76091-0068-4A35-8376-2EE3AE9E4B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214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7DAA3-E42A-4FF1-838F-A7450093836C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76091-0068-4A35-8376-2EE3AE9E4B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204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7DAA3-E42A-4FF1-838F-A7450093836C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76091-0068-4A35-8376-2EE3AE9E4B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911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7DAA3-E42A-4FF1-838F-A7450093836C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76091-0068-4A35-8376-2EE3AE9E4B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885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7DAA3-E42A-4FF1-838F-A7450093836C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76091-0068-4A35-8376-2EE3AE9E4B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628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7DAA3-E42A-4FF1-838F-A7450093836C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76091-0068-4A35-8376-2EE3AE9E4B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468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7DAA3-E42A-4FF1-838F-A7450093836C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76091-0068-4A35-8376-2EE3AE9E4B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476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07DAA3-E42A-4FF1-838F-A7450093836C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76091-0068-4A35-8376-2EE3AE9E4B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940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518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11526" y="228600"/>
            <a:ext cx="44464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ỦY BAN NHÂN DÂN QUẬN LONG BIÊN</a:t>
            </a:r>
          </a:p>
          <a:p>
            <a:pPr algn="ctr"/>
            <a:r>
              <a:rPr lang="en-GB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 MẦM NON NGUYỆT QUẾ</a:t>
            </a:r>
            <a:endParaRPr lang="en-US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0" y="1219200"/>
            <a:ext cx="701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LĨNH VỰC PHÁT TRIỂN NHẬN THỨC</a:t>
            </a:r>
            <a:endParaRPr lang="en-US" sz="2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54585" y="1905000"/>
            <a:ext cx="467961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HOẠT ĐỘNG </a:t>
            </a:r>
          </a:p>
          <a:p>
            <a:pPr algn="ctr"/>
            <a:r>
              <a:rPr lang="en-GB" sz="3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 QUEN VỚI TOÁN </a:t>
            </a:r>
            <a:endParaRPr lang="en-US" sz="32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28800" y="3475672"/>
            <a:ext cx="599850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ĐỀ TÀI : Ý NGHĨA CÁC CON SỐ TRONG CUỘC SỐNG</a:t>
            </a:r>
          </a:p>
          <a:p>
            <a:r>
              <a:rPr lang="en-GB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LỨA TUỔI : 4 - 5 TUỔI </a:t>
            </a:r>
          </a:p>
          <a:p>
            <a:r>
              <a:rPr lang="en-GB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THỜI GIAN : 25 – 30 PHÚT</a:t>
            </a:r>
          </a:p>
          <a:p>
            <a:r>
              <a:rPr lang="en-GB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SỐ LƯỢNG : 18 – 20 TRẺ</a:t>
            </a:r>
          </a:p>
          <a:p>
            <a:r>
              <a:rPr lang="en-GB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GIÁO VIÊN : </a:t>
            </a:r>
            <a:r>
              <a:rPr lang="en-GB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HOÀNG ANH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546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e-tap-de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515337" y="6248400"/>
            <a:ext cx="609600" cy="609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312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13439" y="1981200"/>
            <a:ext cx="341208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2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HOẠT ĐỘNG 1 </a:t>
            </a:r>
          </a:p>
          <a:p>
            <a:pPr algn="ctr"/>
            <a:r>
              <a:rPr lang="en-GB" sz="32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ÔN ĐẾM TỪ 1 - 5</a:t>
            </a:r>
            <a:endParaRPr lang="en-US" sz="32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110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4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52600" y="2286000"/>
            <a:ext cx="64740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HOẠT ĐỘNG 2 </a:t>
            </a:r>
          </a:p>
          <a:p>
            <a:pPr algn="ctr"/>
            <a:r>
              <a:rPr lang="en-GB" sz="32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Ý NGHĨA CÁC CON SỐ </a:t>
            </a:r>
            <a:endParaRPr lang="en-US" sz="32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30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88896" y="3048000"/>
            <a:ext cx="38547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HOẠT ĐỘNG 3 </a:t>
            </a:r>
          </a:p>
          <a:p>
            <a:pPr algn="ctr"/>
            <a:r>
              <a:rPr lang="en-GB" sz="32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LUYỆN TẬP</a:t>
            </a:r>
            <a:endParaRPr lang="en-US" sz="32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98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72511" y="2504182"/>
            <a:ext cx="504554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2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KẾT THÚC </a:t>
            </a:r>
          </a:p>
          <a:p>
            <a:pPr algn="ctr"/>
            <a:r>
              <a:rPr lang="en-GB" sz="32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&amp; CHUYỂN HOẠT ĐỘNG</a:t>
            </a:r>
            <a:endParaRPr lang="en-US" sz="32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642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89</Words>
  <Application>Microsoft Office PowerPoint</Application>
  <PresentationFormat>On-screen Show (4:3)</PresentationFormat>
  <Paragraphs>18</Paragraphs>
  <Slides>5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Hoang Anh</dc:creator>
  <cp:lastModifiedBy>Techsi.vn</cp:lastModifiedBy>
  <cp:revision>8</cp:revision>
  <dcterms:created xsi:type="dcterms:W3CDTF">2023-10-17T16:24:52Z</dcterms:created>
  <dcterms:modified xsi:type="dcterms:W3CDTF">2024-03-13T03:47:53Z</dcterms:modified>
</cp:coreProperties>
</file>