
<file path=[Content_Types].xml><?xml version="1.0" encoding="utf-8"?>
<Types xmlns="http://schemas.openxmlformats.org/package/2006/content-types">
  <Default Extension="png" ContentType="image/png"/>
  <Default Extension="jfif" ContentType="image/j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63" r:id="rId3"/>
    <p:sldId id="266" r:id="rId4"/>
    <p:sldId id="257" r:id="rId5"/>
    <p:sldId id="264" r:id="rId6"/>
    <p:sldId id="258" r:id="rId7"/>
    <p:sldId id="265" r:id="rId8"/>
    <p:sldId id="262" r:id="rId9"/>
    <p:sldId id="260" r:id="rId10"/>
    <p:sldId id="259" r:id="rId11"/>
    <p:sldId id="261" r:id="rId12"/>
  </p:sldIdLst>
  <p:sldSz cx="18288000" cy="10287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Noto Serif Display Bold" panose="020B0604020202020204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4" d="100"/>
          <a:sy n="54" d="100"/>
        </p:scale>
        <p:origin x="924" y="3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12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7.png"/><Relationship Id="rId5" Type="http://schemas.openxmlformats.org/officeDocument/2006/relationships/image" Target="../media/image3.png"/><Relationship Id="rId15" Type="http://schemas.openxmlformats.org/officeDocument/2006/relationships/image" Target="../media/image9.png"/><Relationship Id="rId10" Type="http://schemas.openxmlformats.org/officeDocument/2006/relationships/image" Target="../media/image6.png"/><Relationship Id="rId4" Type="http://schemas.openxmlformats.org/officeDocument/2006/relationships/image" Target="../media/image3.svg"/><Relationship Id="rId9" Type="http://schemas.openxmlformats.org/officeDocument/2006/relationships/image" Target="../media/image8.svg"/><Relationship Id="rId14" Type="http://schemas.openxmlformats.org/officeDocument/2006/relationships/image" Target="../media/image13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6.svg"/><Relationship Id="rId7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openxmlformats.org/officeDocument/2006/relationships/image" Target="../media/image8.svg"/><Relationship Id="rId10" Type="http://schemas.openxmlformats.org/officeDocument/2006/relationships/image" Target="../media/image14.jpeg"/><Relationship Id="rId4" Type="http://schemas.openxmlformats.org/officeDocument/2006/relationships/image" Target="../media/image5.png"/><Relationship Id="rId9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13" Type="http://schemas.openxmlformats.org/officeDocument/2006/relationships/image" Target="../media/image13.jpeg"/><Relationship Id="rId3" Type="http://schemas.openxmlformats.org/officeDocument/2006/relationships/image" Target="../media/image6.svg"/><Relationship Id="rId7" Type="http://schemas.openxmlformats.org/officeDocument/2006/relationships/image" Target="../media/image34.jpg"/><Relationship Id="rId12" Type="http://schemas.openxmlformats.org/officeDocument/2006/relationships/image" Target="../media/image1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g"/><Relationship Id="rId11" Type="http://schemas.openxmlformats.org/officeDocument/2006/relationships/image" Target="../media/image15.png"/><Relationship Id="rId5" Type="http://schemas.openxmlformats.org/officeDocument/2006/relationships/image" Target="../media/image8.svg"/><Relationship Id="rId10" Type="http://schemas.openxmlformats.org/officeDocument/2006/relationships/image" Target="../media/image37.jpg"/><Relationship Id="rId4" Type="http://schemas.openxmlformats.org/officeDocument/2006/relationships/image" Target="../media/image5.png"/><Relationship Id="rId9" Type="http://schemas.openxmlformats.org/officeDocument/2006/relationships/image" Target="../media/image36.jpg"/><Relationship Id="rId1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6.svg"/><Relationship Id="rId7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openxmlformats.org/officeDocument/2006/relationships/image" Target="../media/image8.svg"/><Relationship Id="rId10" Type="http://schemas.openxmlformats.org/officeDocument/2006/relationships/image" Target="../media/image14.jpeg"/><Relationship Id="rId4" Type="http://schemas.openxmlformats.org/officeDocument/2006/relationships/image" Target="../media/image5.png"/><Relationship Id="rId9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6.svg"/><Relationship Id="rId7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8.svg"/><Relationship Id="rId10" Type="http://schemas.openxmlformats.org/officeDocument/2006/relationships/image" Target="../media/image15.png"/><Relationship Id="rId4" Type="http://schemas.openxmlformats.org/officeDocument/2006/relationships/image" Target="../media/image5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6.svg"/><Relationship Id="rId7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8.svg"/><Relationship Id="rId10" Type="http://schemas.openxmlformats.org/officeDocument/2006/relationships/image" Target="../media/image22.png"/><Relationship Id="rId4" Type="http://schemas.openxmlformats.org/officeDocument/2006/relationships/image" Target="../media/image5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image" Target="../media/image6.svg"/><Relationship Id="rId7" Type="http://schemas.openxmlformats.org/officeDocument/2006/relationships/image" Target="../media/image25.jf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fif"/><Relationship Id="rId5" Type="http://schemas.openxmlformats.org/officeDocument/2006/relationships/image" Target="../media/image8.svg"/><Relationship Id="rId4" Type="http://schemas.openxmlformats.org/officeDocument/2006/relationships/image" Target="../media/image5.png"/><Relationship Id="rId9" Type="http://schemas.openxmlformats.org/officeDocument/2006/relationships/image" Target="../media/image27.jf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13" Type="http://schemas.openxmlformats.org/officeDocument/2006/relationships/image" Target="../media/image11.svg"/><Relationship Id="rId3" Type="http://schemas.openxmlformats.org/officeDocument/2006/relationships/image" Target="../media/image6.svg"/><Relationship Id="rId7" Type="http://schemas.openxmlformats.org/officeDocument/2006/relationships/image" Target="../media/image29.png"/><Relationship Id="rId17" Type="http://schemas.openxmlformats.org/officeDocument/2006/relationships/image" Target="../media/image32.png"/><Relationship Id="rId2" Type="http://schemas.openxmlformats.org/officeDocument/2006/relationships/image" Target="../media/image4.png"/><Relationship Id="rId16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g"/><Relationship Id="rId11" Type="http://schemas.openxmlformats.org/officeDocument/2006/relationships/image" Target="../media/image7.png"/><Relationship Id="rId5" Type="http://schemas.openxmlformats.org/officeDocument/2006/relationships/image" Target="../media/image8.svg"/><Relationship Id="rId15" Type="http://schemas.openxmlformats.org/officeDocument/2006/relationships/image" Target="../media/image13.svg"/><Relationship Id="rId10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3.png"/><Relationship Id="rId1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060690" y="1847957"/>
            <a:ext cx="1921509" cy="1671209"/>
          </a:xfrm>
          <a:custGeom>
            <a:avLst/>
            <a:gdLst/>
            <a:ahLst/>
            <a:cxnLst/>
            <a:rect l="l" t="t" r="r" b="b"/>
            <a:pathLst>
              <a:path w="1575282" h="1417942">
                <a:moveTo>
                  <a:pt x="0" y="0"/>
                </a:moveTo>
                <a:lnTo>
                  <a:pt x="1575282" y="0"/>
                </a:lnTo>
                <a:lnTo>
                  <a:pt x="1575282" y="1417942"/>
                </a:lnTo>
                <a:lnTo>
                  <a:pt x="0" y="141794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3557" t="-37004" r="-46119" b="-73719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0" y="358282"/>
            <a:ext cx="18288000" cy="11945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20"/>
              </a:lnSpc>
            </a:pPr>
            <a:r>
              <a:rPr lang="en-US" sz="3443" dirty="0">
                <a:solidFill>
                  <a:srgbClr val="000000"/>
                </a:solidFill>
                <a:latin typeface="Noto Serif Display Bold"/>
              </a:rPr>
              <a:t>ỦY BAN NHÂN DÂN QUẬN LONG BIÊN</a:t>
            </a:r>
          </a:p>
          <a:p>
            <a:pPr algn="ctr">
              <a:lnSpc>
                <a:spcPts val="4820"/>
              </a:lnSpc>
              <a:spcBef>
                <a:spcPct val="0"/>
              </a:spcBef>
            </a:pPr>
            <a:r>
              <a:rPr lang="en-US" sz="3443" dirty="0">
                <a:solidFill>
                  <a:srgbClr val="000000"/>
                </a:solidFill>
                <a:latin typeface="Noto Serif Display Bold"/>
              </a:rPr>
              <a:t>TRƯỜNG MẦM NON NGUYỆT QUẾ</a:t>
            </a:r>
          </a:p>
        </p:txBody>
      </p:sp>
      <p:sp>
        <p:nvSpPr>
          <p:cNvPr id="4" name="Freeform 4"/>
          <p:cNvSpPr/>
          <p:nvPr/>
        </p:nvSpPr>
        <p:spPr>
          <a:xfrm rot="-10800000">
            <a:off x="17259300" y="-446899"/>
            <a:ext cx="1587684" cy="1744708"/>
          </a:xfrm>
          <a:custGeom>
            <a:avLst/>
            <a:gdLst/>
            <a:ahLst/>
            <a:cxnLst/>
            <a:rect l="l" t="t" r="r" b="b"/>
            <a:pathLst>
              <a:path w="1587684" h="1744708">
                <a:moveTo>
                  <a:pt x="0" y="0"/>
                </a:moveTo>
                <a:lnTo>
                  <a:pt x="1587684" y="0"/>
                </a:lnTo>
                <a:lnTo>
                  <a:pt x="1587684" y="1744707"/>
                </a:lnTo>
                <a:lnTo>
                  <a:pt x="0" y="174470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474549">
            <a:off x="-412131" y="8180537"/>
            <a:ext cx="2445336" cy="2075547"/>
          </a:xfrm>
          <a:custGeom>
            <a:avLst/>
            <a:gdLst/>
            <a:ahLst/>
            <a:cxnLst/>
            <a:rect l="l" t="t" r="r" b="b"/>
            <a:pathLst>
              <a:path w="2445336" h="2075547">
                <a:moveTo>
                  <a:pt x="0" y="0"/>
                </a:moveTo>
                <a:lnTo>
                  <a:pt x="2445336" y="0"/>
                </a:lnTo>
                <a:lnTo>
                  <a:pt x="2445336" y="2075546"/>
                </a:lnTo>
                <a:lnTo>
                  <a:pt x="0" y="207554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6000"/>
            </a:blip>
            <a:stretch>
              <a:fillRect t="-7877" b="-7877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-2121645" y="-1905028"/>
            <a:ext cx="4206842" cy="4254708"/>
          </a:xfrm>
          <a:custGeom>
            <a:avLst/>
            <a:gdLst/>
            <a:ahLst/>
            <a:cxnLst/>
            <a:rect l="l" t="t" r="r" b="b"/>
            <a:pathLst>
              <a:path w="4206842" h="4254708">
                <a:moveTo>
                  <a:pt x="0" y="0"/>
                </a:moveTo>
                <a:lnTo>
                  <a:pt x="4206842" y="0"/>
                </a:lnTo>
                <a:lnTo>
                  <a:pt x="4206842" y="4254707"/>
                </a:lnTo>
                <a:lnTo>
                  <a:pt x="0" y="425470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3546217">
            <a:off x="415119" y="-2040073"/>
            <a:ext cx="2031551" cy="4138345"/>
          </a:xfrm>
          <a:custGeom>
            <a:avLst/>
            <a:gdLst/>
            <a:ahLst/>
            <a:cxnLst/>
            <a:rect l="l" t="t" r="r" b="b"/>
            <a:pathLst>
              <a:path w="2031551" h="4138345">
                <a:moveTo>
                  <a:pt x="0" y="0"/>
                </a:moveTo>
                <a:lnTo>
                  <a:pt x="2031551" y="0"/>
                </a:lnTo>
                <a:lnTo>
                  <a:pt x="2031551" y="4138345"/>
                </a:lnTo>
                <a:lnTo>
                  <a:pt x="0" y="4138345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1189650">
            <a:off x="-200678" y="8559447"/>
            <a:ext cx="1766117" cy="1602751"/>
          </a:xfrm>
          <a:custGeom>
            <a:avLst/>
            <a:gdLst/>
            <a:ahLst/>
            <a:cxnLst/>
            <a:rect l="l" t="t" r="r" b="b"/>
            <a:pathLst>
              <a:path w="1766117" h="1602751">
                <a:moveTo>
                  <a:pt x="0" y="0"/>
                </a:moveTo>
                <a:lnTo>
                  <a:pt x="1766116" y="0"/>
                </a:lnTo>
                <a:lnTo>
                  <a:pt x="1766116" y="1602751"/>
                </a:lnTo>
                <a:lnTo>
                  <a:pt x="0" y="160275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1189650">
            <a:off x="1030634" y="8221701"/>
            <a:ext cx="1554873" cy="1241071"/>
          </a:xfrm>
          <a:custGeom>
            <a:avLst/>
            <a:gdLst/>
            <a:ahLst/>
            <a:cxnLst/>
            <a:rect l="l" t="t" r="r" b="b"/>
            <a:pathLst>
              <a:path w="1554873" h="1241071">
                <a:moveTo>
                  <a:pt x="0" y="0"/>
                </a:moveTo>
                <a:lnTo>
                  <a:pt x="1554873" y="0"/>
                </a:lnTo>
                <a:lnTo>
                  <a:pt x="1554873" y="1241071"/>
                </a:lnTo>
                <a:lnTo>
                  <a:pt x="0" y="124107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=""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3506512">
            <a:off x="1056886" y="9275461"/>
            <a:ext cx="1570408" cy="1007024"/>
          </a:xfrm>
          <a:custGeom>
            <a:avLst/>
            <a:gdLst/>
            <a:ahLst/>
            <a:cxnLst/>
            <a:rect l="l" t="t" r="r" b="b"/>
            <a:pathLst>
              <a:path w="1570408" h="1007024">
                <a:moveTo>
                  <a:pt x="0" y="0"/>
                </a:moveTo>
                <a:lnTo>
                  <a:pt x="1570408" y="0"/>
                </a:lnTo>
                <a:lnTo>
                  <a:pt x="1570408" y="1007024"/>
                </a:lnTo>
                <a:lnTo>
                  <a:pt x="0" y="1007024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=""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2647718" y="7101204"/>
            <a:ext cx="5640282" cy="3166800"/>
          </a:xfrm>
          <a:custGeom>
            <a:avLst/>
            <a:gdLst/>
            <a:ahLst/>
            <a:cxnLst/>
            <a:rect l="l" t="t" r="r" b="b"/>
            <a:pathLst>
              <a:path w="5640282" h="3166800">
                <a:moveTo>
                  <a:pt x="0" y="0"/>
                </a:moveTo>
                <a:lnTo>
                  <a:pt x="5640282" y="0"/>
                </a:lnTo>
                <a:lnTo>
                  <a:pt x="5640282" y="3166800"/>
                </a:lnTo>
                <a:lnTo>
                  <a:pt x="0" y="316680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alphaModFix amt="67000"/>
            </a:blip>
            <a:stretch>
              <a:fillRect t="-11510"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6315819" y="4646976"/>
            <a:ext cx="8977214" cy="25391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20"/>
              </a:lnSpc>
            </a:pPr>
            <a:endParaRPr dirty="0"/>
          </a:p>
          <a:p>
            <a:pPr>
              <a:lnSpc>
                <a:spcPts val="7505"/>
              </a:lnSpc>
            </a:pPr>
            <a:r>
              <a:rPr lang="en-US" sz="3443" dirty="0" err="1">
                <a:solidFill>
                  <a:srgbClr val="015DAC"/>
                </a:solidFill>
                <a:latin typeface="Noto Serif Display Bold"/>
              </a:rPr>
              <a:t>Lứa</a:t>
            </a:r>
            <a:r>
              <a:rPr lang="en-US" sz="3443" dirty="0">
                <a:solidFill>
                  <a:srgbClr val="015DAC"/>
                </a:solidFill>
                <a:latin typeface="Noto Serif Display Bold"/>
              </a:rPr>
              <a:t> </a:t>
            </a:r>
            <a:r>
              <a:rPr lang="en-US" sz="3443" dirty="0" err="1">
                <a:solidFill>
                  <a:srgbClr val="015DAC"/>
                </a:solidFill>
                <a:latin typeface="Noto Serif Display Bold"/>
              </a:rPr>
              <a:t>tuổi</a:t>
            </a:r>
            <a:r>
              <a:rPr lang="en-US" sz="3443" dirty="0">
                <a:solidFill>
                  <a:srgbClr val="015DAC"/>
                </a:solidFill>
                <a:latin typeface="Noto Serif Display Bold"/>
              </a:rPr>
              <a:t>: 4-5 </a:t>
            </a:r>
            <a:r>
              <a:rPr lang="en-US" sz="3443" dirty="0" err="1">
                <a:solidFill>
                  <a:srgbClr val="015DAC"/>
                </a:solidFill>
                <a:latin typeface="Noto Serif Display Bold"/>
              </a:rPr>
              <a:t>tuổi</a:t>
            </a:r>
            <a:endParaRPr lang="en-US" sz="3443" dirty="0">
              <a:solidFill>
                <a:srgbClr val="015DAC"/>
              </a:solidFill>
              <a:latin typeface="Noto Serif Display Bold"/>
            </a:endParaRPr>
          </a:p>
          <a:p>
            <a:pPr>
              <a:lnSpc>
                <a:spcPts val="7505"/>
              </a:lnSpc>
            </a:pPr>
            <a:r>
              <a:rPr lang="en-US" sz="3443" dirty="0" err="1">
                <a:solidFill>
                  <a:srgbClr val="015DAC"/>
                </a:solidFill>
                <a:latin typeface="Noto Serif Display Bold"/>
              </a:rPr>
              <a:t>Giáo</a:t>
            </a:r>
            <a:r>
              <a:rPr lang="en-US" sz="3443" dirty="0">
                <a:solidFill>
                  <a:srgbClr val="015DAC"/>
                </a:solidFill>
                <a:latin typeface="Noto Serif Display Bold"/>
              </a:rPr>
              <a:t> </a:t>
            </a:r>
            <a:r>
              <a:rPr lang="en-US" sz="3443" dirty="0" err="1">
                <a:solidFill>
                  <a:srgbClr val="015DAC"/>
                </a:solidFill>
                <a:latin typeface="Noto Serif Display Bold"/>
              </a:rPr>
              <a:t>viên</a:t>
            </a:r>
            <a:r>
              <a:rPr lang="en-US" sz="3443" dirty="0">
                <a:solidFill>
                  <a:srgbClr val="015DAC"/>
                </a:solidFill>
                <a:latin typeface="Noto Serif Display Bold"/>
              </a:rPr>
              <a:t>: </a:t>
            </a:r>
            <a:r>
              <a:rPr lang="en-US" sz="3443" dirty="0" err="1" smtClean="0">
                <a:solidFill>
                  <a:srgbClr val="015DAC"/>
                </a:solidFill>
                <a:latin typeface="Noto Serif Display Bold"/>
              </a:rPr>
              <a:t>Hoàng</a:t>
            </a:r>
            <a:r>
              <a:rPr lang="en-US" sz="3443" dirty="0" smtClean="0">
                <a:solidFill>
                  <a:srgbClr val="015DAC"/>
                </a:solidFill>
                <a:latin typeface="Noto Serif Display Bold"/>
              </a:rPr>
              <a:t> </a:t>
            </a:r>
            <a:r>
              <a:rPr lang="en-US" sz="3443" smtClean="0">
                <a:solidFill>
                  <a:srgbClr val="015DAC"/>
                </a:solidFill>
                <a:latin typeface="Noto Serif Display Bold"/>
              </a:rPr>
              <a:t>Anh</a:t>
            </a:r>
            <a:endParaRPr lang="en-US" sz="3443">
              <a:solidFill>
                <a:srgbClr val="015DAC"/>
              </a:solidFill>
              <a:latin typeface="Noto Serif Display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3909366" y="3841618"/>
            <a:ext cx="11787833" cy="9105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060"/>
              </a:lnSpc>
              <a:spcBef>
                <a:spcPct val="0"/>
              </a:spcBef>
            </a:pPr>
            <a:r>
              <a:rPr lang="en-US" sz="5042" dirty="0" err="1">
                <a:solidFill>
                  <a:srgbClr val="015DAC"/>
                </a:solidFill>
                <a:latin typeface="Noto Serif Display Bold"/>
              </a:rPr>
              <a:t>Khám</a:t>
            </a:r>
            <a:r>
              <a:rPr lang="en-US" sz="5042" dirty="0">
                <a:solidFill>
                  <a:srgbClr val="015DAC"/>
                </a:solidFill>
                <a:latin typeface="Noto Serif Display Bold"/>
              </a:rPr>
              <a:t> </a:t>
            </a:r>
            <a:r>
              <a:rPr lang="en-US" sz="5042" dirty="0" err="1">
                <a:solidFill>
                  <a:srgbClr val="015DAC"/>
                </a:solidFill>
                <a:latin typeface="Noto Serif Display Bold"/>
              </a:rPr>
              <a:t>phá</a:t>
            </a:r>
            <a:r>
              <a:rPr lang="en-US" sz="5042" dirty="0">
                <a:solidFill>
                  <a:srgbClr val="015DAC"/>
                </a:solidFill>
                <a:latin typeface="Noto Serif Display Bold"/>
              </a:rPr>
              <a:t>: </a:t>
            </a:r>
            <a:r>
              <a:rPr lang="en-US" sz="5042" dirty="0" err="1">
                <a:solidFill>
                  <a:srgbClr val="015DAC"/>
                </a:solidFill>
                <a:latin typeface="Noto Serif Display Bold"/>
              </a:rPr>
              <a:t>Làng</a:t>
            </a:r>
            <a:r>
              <a:rPr lang="en-US" sz="5042" dirty="0">
                <a:solidFill>
                  <a:srgbClr val="015DAC"/>
                </a:solidFill>
                <a:latin typeface="Noto Serif Display Bold"/>
              </a:rPr>
              <a:t> </a:t>
            </a:r>
            <a:r>
              <a:rPr lang="en-US" sz="5042" dirty="0" err="1">
                <a:solidFill>
                  <a:srgbClr val="015DAC"/>
                </a:solidFill>
                <a:latin typeface="Noto Serif Display Bold"/>
              </a:rPr>
              <a:t>Quạt</a:t>
            </a:r>
            <a:r>
              <a:rPr lang="en-US" sz="5042" dirty="0">
                <a:solidFill>
                  <a:srgbClr val="015DAC"/>
                </a:solidFill>
                <a:latin typeface="Noto Serif Display Bold"/>
              </a:rPr>
              <a:t> </a:t>
            </a:r>
            <a:r>
              <a:rPr lang="en-US" sz="5042" dirty="0" err="1">
                <a:solidFill>
                  <a:srgbClr val="015DAC"/>
                </a:solidFill>
                <a:latin typeface="Noto Serif Display Bold"/>
              </a:rPr>
              <a:t>Chàng</a:t>
            </a:r>
            <a:r>
              <a:rPr lang="en-US" sz="5042" dirty="0">
                <a:solidFill>
                  <a:srgbClr val="015DAC"/>
                </a:solidFill>
                <a:latin typeface="Noto Serif Display Bold"/>
              </a:rPr>
              <a:t> </a:t>
            </a:r>
            <a:r>
              <a:rPr lang="en-US" sz="5042" dirty="0" err="1">
                <a:solidFill>
                  <a:srgbClr val="015DAC"/>
                </a:solidFill>
                <a:latin typeface="Noto Serif Display Bold"/>
              </a:rPr>
              <a:t>Sơn</a:t>
            </a:r>
            <a:endParaRPr lang="en-US" sz="5042" dirty="0">
              <a:solidFill>
                <a:srgbClr val="015DAC"/>
              </a:solidFill>
              <a:latin typeface="Noto Serif Display Bold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504887" y="9191625"/>
            <a:ext cx="4312543" cy="588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20"/>
              </a:lnSpc>
              <a:spcBef>
                <a:spcPct val="0"/>
              </a:spcBef>
            </a:pPr>
            <a:r>
              <a:rPr lang="en-US" sz="3200" dirty="0" err="1">
                <a:solidFill>
                  <a:srgbClr val="000000"/>
                </a:solidFill>
                <a:latin typeface="Noto Serif Display Bold"/>
              </a:rPr>
              <a:t>Năm</a:t>
            </a:r>
            <a:r>
              <a:rPr lang="en-US" sz="3200" dirty="0">
                <a:solidFill>
                  <a:srgbClr val="000000"/>
                </a:solidFill>
                <a:latin typeface="Noto Serif Display Bold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Noto Serif Display Bold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Noto Serif Display Bold"/>
              </a:rPr>
              <a:t>  2023- 2024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138401" y="-2056385"/>
            <a:ext cx="3956898" cy="4001920"/>
          </a:xfrm>
          <a:custGeom>
            <a:avLst/>
            <a:gdLst/>
            <a:ahLst/>
            <a:cxnLst/>
            <a:rect l="l" t="t" r="r" b="b"/>
            <a:pathLst>
              <a:path w="3956898" h="4001920">
                <a:moveTo>
                  <a:pt x="0" y="0"/>
                </a:moveTo>
                <a:lnTo>
                  <a:pt x="3956898" y="0"/>
                </a:lnTo>
                <a:lnTo>
                  <a:pt x="3956898" y="4001920"/>
                </a:lnTo>
                <a:lnTo>
                  <a:pt x="0" y="40019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3546217">
            <a:off x="228692" y="-2257015"/>
            <a:ext cx="1950555" cy="3973354"/>
          </a:xfrm>
          <a:custGeom>
            <a:avLst/>
            <a:gdLst/>
            <a:ahLst/>
            <a:cxnLst/>
            <a:rect l="l" t="t" r="r" b="b"/>
            <a:pathLst>
              <a:path w="1950555" h="3973354">
                <a:moveTo>
                  <a:pt x="0" y="0"/>
                </a:moveTo>
                <a:lnTo>
                  <a:pt x="1950555" y="0"/>
                </a:lnTo>
                <a:lnTo>
                  <a:pt x="1950555" y="3973354"/>
                </a:lnTo>
                <a:lnTo>
                  <a:pt x="0" y="397335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10443291">
            <a:off x="16635123" y="8661333"/>
            <a:ext cx="3956898" cy="4001920"/>
          </a:xfrm>
          <a:custGeom>
            <a:avLst/>
            <a:gdLst/>
            <a:ahLst/>
            <a:cxnLst/>
            <a:rect l="l" t="t" r="r" b="b"/>
            <a:pathLst>
              <a:path w="3956898" h="4001920">
                <a:moveTo>
                  <a:pt x="0" y="0"/>
                </a:moveTo>
                <a:lnTo>
                  <a:pt x="3956898" y="0"/>
                </a:lnTo>
                <a:lnTo>
                  <a:pt x="3956898" y="4001920"/>
                </a:lnTo>
                <a:lnTo>
                  <a:pt x="0" y="40019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6897074">
            <a:off x="16259448" y="8748104"/>
            <a:ext cx="1950555" cy="3973354"/>
          </a:xfrm>
          <a:custGeom>
            <a:avLst/>
            <a:gdLst/>
            <a:ahLst/>
            <a:cxnLst/>
            <a:rect l="l" t="t" r="r" b="b"/>
            <a:pathLst>
              <a:path w="1950555" h="3973354">
                <a:moveTo>
                  <a:pt x="0" y="0"/>
                </a:moveTo>
                <a:lnTo>
                  <a:pt x="1950556" y="0"/>
                </a:lnTo>
                <a:lnTo>
                  <a:pt x="1950556" y="3973353"/>
                </a:lnTo>
                <a:lnTo>
                  <a:pt x="0" y="3973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1"/>
          <p:cNvSpPr txBox="1"/>
          <p:nvPr/>
        </p:nvSpPr>
        <p:spPr>
          <a:xfrm>
            <a:off x="161174" y="131476"/>
            <a:ext cx="1737474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820"/>
              </a:lnSpc>
            </a:pP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  <a:latin typeface="Noto Serif Display Bold"/>
              </a:rPr>
              <a:t>Cấu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  <a:latin typeface="Noto Serif Display Bold"/>
              </a:rPr>
              <a:t> </a:t>
            </a: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  <a:latin typeface="Noto Serif Display Bold"/>
              </a:rPr>
              <a:t>tạo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  <a:latin typeface="Noto Serif Display Bold"/>
              </a:rPr>
              <a:t> </a:t>
            </a: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  <a:latin typeface="Noto Serif Display Bold"/>
              </a:rPr>
              <a:t>của</a:t>
            </a:r>
            <a:r>
              <a:rPr lang="en-US" sz="3200" dirty="0" smtClean="0">
                <a:solidFill>
                  <a:schemeClr val="tx2">
                    <a:lumMod val="75000"/>
                  </a:schemeClr>
                </a:solidFill>
                <a:latin typeface="Noto Serif Display Bold"/>
              </a:rPr>
              <a:t> </a:t>
            </a:r>
            <a:r>
              <a:rPr lang="en-US" sz="3200" dirty="0" err="1" smtClean="0">
                <a:solidFill>
                  <a:schemeClr val="tx2">
                    <a:lumMod val="75000"/>
                  </a:schemeClr>
                </a:solidFill>
                <a:latin typeface="Noto Serif Display Bold"/>
              </a:rPr>
              <a:t>quạt</a:t>
            </a:r>
            <a:endParaRPr lang="en-US" sz="3200" dirty="0">
              <a:solidFill>
                <a:schemeClr val="tx2">
                  <a:lumMod val="75000"/>
                </a:schemeClr>
              </a:solidFill>
              <a:latin typeface="Noto Serif Display Bold"/>
            </a:endParaRPr>
          </a:p>
          <a:p>
            <a:pPr algn="ctr">
              <a:lnSpc>
                <a:spcPts val="4820"/>
              </a:lnSpc>
              <a:spcBef>
                <a:spcPct val="0"/>
              </a:spcBef>
            </a:pPr>
            <a:endParaRPr lang="en-US" sz="3443" dirty="0">
              <a:solidFill>
                <a:srgbClr val="000000"/>
              </a:solidFill>
              <a:latin typeface="Noto Serif Display Bold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54" b="97022" l="0" r="89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011880" y="-435021"/>
            <a:ext cx="4565076" cy="8112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3" name="Straight Connector 12"/>
          <p:cNvCxnSpPr/>
          <p:nvPr/>
        </p:nvCxnSpPr>
        <p:spPr>
          <a:xfrm flipH="1">
            <a:off x="10368565" y="2569979"/>
            <a:ext cx="25146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5819668" y="5322714"/>
            <a:ext cx="1752600" cy="92881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 flipV="1">
            <a:off x="8383130" y="5457470"/>
            <a:ext cx="2634264" cy="6593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1090118" y="5611289"/>
            <a:ext cx="1279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Chốt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H="1">
            <a:off x="4135536" y="6251526"/>
            <a:ext cx="1684132" cy="1247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219606" y="5621211"/>
            <a:ext cx="22751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Nan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684174" y="2051488"/>
            <a:ext cx="22751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vải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 flipH="1" flipV="1">
            <a:off x="11004731" y="6125065"/>
            <a:ext cx="1279069" cy="1936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Freeform 6"/>
          <p:cNvSpPr/>
          <p:nvPr/>
        </p:nvSpPr>
        <p:spPr>
          <a:xfrm>
            <a:off x="1330072" y="5819367"/>
            <a:ext cx="2720034" cy="1978280"/>
          </a:xfrm>
          <a:custGeom>
            <a:avLst/>
            <a:gdLst/>
            <a:ahLst/>
            <a:cxnLst/>
            <a:rect l="l" t="t" r="r" b="b"/>
            <a:pathLst>
              <a:path w="3187540" h="2125027">
                <a:moveTo>
                  <a:pt x="0" y="0"/>
                </a:moveTo>
                <a:lnTo>
                  <a:pt x="3187540" y="0"/>
                </a:lnTo>
                <a:lnTo>
                  <a:pt x="3187540" y="2125027"/>
                </a:lnTo>
                <a:lnTo>
                  <a:pt x="0" y="212502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42" name="Freeform 7"/>
          <p:cNvSpPr/>
          <p:nvPr/>
        </p:nvSpPr>
        <p:spPr>
          <a:xfrm>
            <a:off x="13068975" y="1034303"/>
            <a:ext cx="1591029" cy="1596318"/>
          </a:xfrm>
          <a:custGeom>
            <a:avLst/>
            <a:gdLst/>
            <a:ahLst/>
            <a:cxnLst/>
            <a:rect l="l" t="t" r="r" b="b"/>
            <a:pathLst>
              <a:path w="2126926" h="2126926">
                <a:moveTo>
                  <a:pt x="0" y="0"/>
                </a:moveTo>
                <a:lnTo>
                  <a:pt x="2126926" y="0"/>
                </a:lnTo>
                <a:lnTo>
                  <a:pt x="2126926" y="2126925"/>
                </a:lnTo>
                <a:lnTo>
                  <a:pt x="0" y="212692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43" name="Freeform 8"/>
          <p:cNvSpPr/>
          <p:nvPr/>
        </p:nvSpPr>
        <p:spPr>
          <a:xfrm>
            <a:off x="15072849" y="1032646"/>
            <a:ext cx="1839430" cy="1535676"/>
          </a:xfrm>
          <a:custGeom>
            <a:avLst/>
            <a:gdLst/>
            <a:ahLst/>
            <a:cxnLst/>
            <a:rect l="l" t="t" r="r" b="b"/>
            <a:pathLst>
              <a:path w="2354130" h="2354130">
                <a:moveTo>
                  <a:pt x="0" y="0"/>
                </a:moveTo>
                <a:lnTo>
                  <a:pt x="2354130" y="0"/>
                </a:lnTo>
                <a:lnTo>
                  <a:pt x="2354130" y="2354129"/>
                </a:lnTo>
                <a:lnTo>
                  <a:pt x="0" y="235412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48" name="Freeform 10"/>
          <p:cNvSpPr/>
          <p:nvPr/>
        </p:nvSpPr>
        <p:spPr>
          <a:xfrm>
            <a:off x="12514169" y="5407005"/>
            <a:ext cx="2873487" cy="2803003"/>
          </a:xfrm>
          <a:custGeom>
            <a:avLst/>
            <a:gdLst/>
            <a:ahLst/>
            <a:cxnLst/>
            <a:rect l="l" t="t" r="r" b="b"/>
            <a:pathLst>
              <a:path w="3448193" h="3448193">
                <a:moveTo>
                  <a:pt x="0" y="0"/>
                </a:moveTo>
                <a:lnTo>
                  <a:pt x="3448193" y="0"/>
                </a:lnTo>
                <a:lnTo>
                  <a:pt x="3448193" y="3448194"/>
                </a:lnTo>
                <a:lnTo>
                  <a:pt x="0" y="3448194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138401" y="-2056385"/>
            <a:ext cx="3956898" cy="4001920"/>
          </a:xfrm>
          <a:custGeom>
            <a:avLst/>
            <a:gdLst/>
            <a:ahLst/>
            <a:cxnLst/>
            <a:rect l="l" t="t" r="r" b="b"/>
            <a:pathLst>
              <a:path w="3956898" h="4001920">
                <a:moveTo>
                  <a:pt x="0" y="0"/>
                </a:moveTo>
                <a:lnTo>
                  <a:pt x="3956898" y="0"/>
                </a:lnTo>
                <a:lnTo>
                  <a:pt x="3956898" y="4001920"/>
                </a:lnTo>
                <a:lnTo>
                  <a:pt x="0" y="40019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3546217">
            <a:off x="228692" y="-2257015"/>
            <a:ext cx="1950555" cy="3973354"/>
          </a:xfrm>
          <a:custGeom>
            <a:avLst/>
            <a:gdLst/>
            <a:ahLst/>
            <a:cxnLst/>
            <a:rect l="l" t="t" r="r" b="b"/>
            <a:pathLst>
              <a:path w="1950555" h="3973354">
                <a:moveTo>
                  <a:pt x="0" y="0"/>
                </a:moveTo>
                <a:lnTo>
                  <a:pt x="1950555" y="0"/>
                </a:lnTo>
                <a:lnTo>
                  <a:pt x="1950555" y="3973354"/>
                </a:lnTo>
                <a:lnTo>
                  <a:pt x="0" y="397335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10443291">
            <a:off x="16635123" y="8661333"/>
            <a:ext cx="3956898" cy="4001920"/>
          </a:xfrm>
          <a:custGeom>
            <a:avLst/>
            <a:gdLst/>
            <a:ahLst/>
            <a:cxnLst/>
            <a:rect l="l" t="t" r="r" b="b"/>
            <a:pathLst>
              <a:path w="3956898" h="4001920">
                <a:moveTo>
                  <a:pt x="0" y="0"/>
                </a:moveTo>
                <a:lnTo>
                  <a:pt x="3956898" y="0"/>
                </a:lnTo>
                <a:lnTo>
                  <a:pt x="3956898" y="4001920"/>
                </a:lnTo>
                <a:lnTo>
                  <a:pt x="0" y="40019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6897074">
            <a:off x="16259448" y="8748104"/>
            <a:ext cx="1950555" cy="3973354"/>
          </a:xfrm>
          <a:custGeom>
            <a:avLst/>
            <a:gdLst/>
            <a:ahLst/>
            <a:cxnLst/>
            <a:rect l="l" t="t" r="r" b="b"/>
            <a:pathLst>
              <a:path w="1950555" h="3973354">
                <a:moveTo>
                  <a:pt x="0" y="0"/>
                </a:moveTo>
                <a:lnTo>
                  <a:pt x="1950556" y="0"/>
                </a:lnTo>
                <a:lnTo>
                  <a:pt x="1950556" y="3973353"/>
                </a:lnTo>
                <a:lnTo>
                  <a:pt x="0" y="3973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5881" y="3253288"/>
            <a:ext cx="2366962" cy="236696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622" y="3452060"/>
            <a:ext cx="2759625" cy="209224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207" y="1291212"/>
            <a:ext cx="2451952" cy="183659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207" y="3314700"/>
            <a:ext cx="2366962" cy="236696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401" y="1313883"/>
            <a:ext cx="2853846" cy="1826518"/>
          </a:xfrm>
          <a:prstGeom prst="rect">
            <a:avLst/>
          </a:prstGeom>
        </p:spPr>
      </p:pic>
      <p:sp>
        <p:nvSpPr>
          <p:cNvPr id="21" name="Freeform 10"/>
          <p:cNvSpPr/>
          <p:nvPr/>
        </p:nvSpPr>
        <p:spPr>
          <a:xfrm>
            <a:off x="12827959" y="3253289"/>
            <a:ext cx="2668005" cy="2428373"/>
          </a:xfrm>
          <a:custGeom>
            <a:avLst/>
            <a:gdLst/>
            <a:ahLst/>
            <a:cxnLst/>
            <a:rect l="l" t="t" r="r" b="b"/>
            <a:pathLst>
              <a:path w="3448193" h="3448193">
                <a:moveTo>
                  <a:pt x="0" y="0"/>
                </a:moveTo>
                <a:lnTo>
                  <a:pt x="3448193" y="0"/>
                </a:lnTo>
                <a:lnTo>
                  <a:pt x="3448193" y="3448194"/>
                </a:lnTo>
                <a:lnTo>
                  <a:pt x="0" y="3448194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22" name="Freeform 6"/>
          <p:cNvSpPr/>
          <p:nvPr/>
        </p:nvSpPr>
        <p:spPr>
          <a:xfrm>
            <a:off x="9165881" y="1162121"/>
            <a:ext cx="2720034" cy="1978280"/>
          </a:xfrm>
          <a:custGeom>
            <a:avLst/>
            <a:gdLst/>
            <a:ahLst/>
            <a:cxnLst/>
            <a:rect l="l" t="t" r="r" b="b"/>
            <a:pathLst>
              <a:path w="3187540" h="2125027">
                <a:moveTo>
                  <a:pt x="0" y="0"/>
                </a:moveTo>
                <a:lnTo>
                  <a:pt x="3187540" y="0"/>
                </a:lnTo>
                <a:lnTo>
                  <a:pt x="3187540" y="2125027"/>
                </a:lnTo>
                <a:lnTo>
                  <a:pt x="0" y="2125027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23" name="Freeform 7"/>
          <p:cNvSpPr/>
          <p:nvPr/>
        </p:nvSpPr>
        <p:spPr>
          <a:xfrm>
            <a:off x="12496801" y="1195813"/>
            <a:ext cx="1638476" cy="1792827"/>
          </a:xfrm>
          <a:custGeom>
            <a:avLst/>
            <a:gdLst/>
            <a:ahLst/>
            <a:cxnLst/>
            <a:rect l="l" t="t" r="r" b="b"/>
            <a:pathLst>
              <a:path w="2126926" h="2126926">
                <a:moveTo>
                  <a:pt x="0" y="0"/>
                </a:moveTo>
                <a:lnTo>
                  <a:pt x="2126926" y="0"/>
                </a:lnTo>
                <a:lnTo>
                  <a:pt x="2126926" y="2126925"/>
                </a:lnTo>
                <a:lnTo>
                  <a:pt x="0" y="2126925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24" name="Freeform 8"/>
          <p:cNvSpPr/>
          <p:nvPr/>
        </p:nvSpPr>
        <p:spPr>
          <a:xfrm>
            <a:off x="14623144" y="1226134"/>
            <a:ext cx="2064656" cy="1762505"/>
          </a:xfrm>
          <a:custGeom>
            <a:avLst/>
            <a:gdLst/>
            <a:ahLst/>
            <a:cxnLst/>
            <a:rect l="l" t="t" r="r" b="b"/>
            <a:pathLst>
              <a:path w="2354130" h="2354130">
                <a:moveTo>
                  <a:pt x="0" y="0"/>
                </a:moveTo>
                <a:lnTo>
                  <a:pt x="2354130" y="0"/>
                </a:lnTo>
                <a:lnTo>
                  <a:pt x="2354130" y="2354129"/>
                </a:lnTo>
                <a:lnTo>
                  <a:pt x="0" y="2354129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5881" y="7629452"/>
            <a:ext cx="2366962" cy="236696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622" y="7828224"/>
            <a:ext cx="2759625" cy="209224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207" y="5667376"/>
            <a:ext cx="2451952" cy="183659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207" y="7690864"/>
            <a:ext cx="2366962" cy="2366962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401" y="5690047"/>
            <a:ext cx="2853846" cy="1826518"/>
          </a:xfrm>
          <a:prstGeom prst="rect">
            <a:avLst/>
          </a:prstGeom>
        </p:spPr>
      </p:pic>
      <p:sp>
        <p:nvSpPr>
          <p:cNvPr id="30" name="Freeform 10"/>
          <p:cNvSpPr/>
          <p:nvPr/>
        </p:nvSpPr>
        <p:spPr>
          <a:xfrm>
            <a:off x="12827959" y="7629453"/>
            <a:ext cx="2668005" cy="2428373"/>
          </a:xfrm>
          <a:custGeom>
            <a:avLst/>
            <a:gdLst/>
            <a:ahLst/>
            <a:cxnLst/>
            <a:rect l="l" t="t" r="r" b="b"/>
            <a:pathLst>
              <a:path w="3448193" h="3448193">
                <a:moveTo>
                  <a:pt x="0" y="0"/>
                </a:moveTo>
                <a:lnTo>
                  <a:pt x="3448193" y="0"/>
                </a:lnTo>
                <a:lnTo>
                  <a:pt x="3448193" y="3448194"/>
                </a:lnTo>
                <a:lnTo>
                  <a:pt x="0" y="3448194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31" name="Freeform 6"/>
          <p:cNvSpPr/>
          <p:nvPr/>
        </p:nvSpPr>
        <p:spPr>
          <a:xfrm>
            <a:off x="9165881" y="5538285"/>
            <a:ext cx="2720034" cy="1978280"/>
          </a:xfrm>
          <a:custGeom>
            <a:avLst/>
            <a:gdLst/>
            <a:ahLst/>
            <a:cxnLst/>
            <a:rect l="l" t="t" r="r" b="b"/>
            <a:pathLst>
              <a:path w="3187540" h="2125027">
                <a:moveTo>
                  <a:pt x="0" y="0"/>
                </a:moveTo>
                <a:lnTo>
                  <a:pt x="3187540" y="0"/>
                </a:lnTo>
                <a:lnTo>
                  <a:pt x="3187540" y="2125027"/>
                </a:lnTo>
                <a:lnTo>
                  <a:pt x="0" y="2125027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32" name="Freeform 7"/>
          <p:cNvSpPr/>
          <p:nvPr/>
        </p:nvSpPr>
        <p:spPr>
          <a:xfrm>
            <a:off x="12496801" y="5571977"/>
            <a:ext cx="1638476" cy="1792827"/>
          </a:xfrm>
          <a:custGeom>
            <a:avLst/>
            <a:gdLst/>
            <a:ahLst/>
            <a:cxnLst/>
            <a:rect l="l" t="t" r="r" b="b"/>
            <a:pathLst>
              <a:path w="2126926" h="2126926">
                <a:moveTo>
                  <a:pt x="0" y="0"/>
                </a:moveTo>
                <a:lnTo>
                  <a:pt x="2126926" y="0"/>
                </a:lnTo>
                <a:lnTo>
                  <a:pt x="2126926" y="2126925"/>
                </a:lnTo>
                <a:lnTo>
                  <a:pt x="0" y="2126925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33" name="Freeform 8"/>
          <p:cNvSpPr/>
          <p:nvPr/>
        </p:nvSpPr>
        <p:spPr>
          <a:xfrm>
            <a:off x="14623144" y="5602298"/>
            <a:ext cx="2064656" cy="1762505"/>
          </a:xfrm>
          <a:custGeom>
            <a:avLst/>
            <a:gdLst/>
            <a:ahLst/>
            <a:cxnLst/>
            <a:rect l="l" t="t" r="r" b="b"/>
            <a:pathLst>
              <a:path w="2354130" h="2354130">
                <a:moveTo>
                  <a:pt x="0" y="0"/>
                </a:moveTo>
                <a:lnTo>
                  <a:pt x="2354130" y="0"/>
                </a:lnTo>
                <a:lnTo>
                  <a:pt x="2354130" y="2354129"/>
                </a:lnTo>
                <a:lnTo>
                  <a:pt x="0" y="2354129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903806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uat gia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190500"/>
            <a:ext cx="18785205" cy="868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79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606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138401" y="-2056385"/>
            <a:ext cx="3956898" cy="4001920"/>
          </a:xfrm>
          <a:custGeom>
            <a:avLst/>
            <a:gdLst/>
            <a:ahLst/>
            <a:cxnLst/>
            <a:rect l="l" t="t" r="r" b="b"/>
            <a:pathLst>
              <a:path w="3956898" h="4001920">
                <a:moveTo>
                  <a:pt x="0" y="0"/>
                </a:moveTo>
                <a:lnTo>
                  <a:pt x="3956898" y="0"/>
                </a:lnTo>
                <a:lnTo>
                  <a:pt x="3956898" y="4001920"/>
                </a:lnTo>
                <a:lnTo>
                  <a:pt x="0" y="40019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3546217">
            <a:off x="228692" y="-2257015"/>
            <a:ext cx="1950555" cy="3973354"/>
          </a:xfrm>
          <a:custGeom>
            <a:avLst/>
            <a:gdLst/>
            <a:ahLst/>
            <a:cxnLst/>
            <a:rect l="l" t="t" r="r" b="b"/>
            <a:pathLst>
              <a:path w="1950555" h="3973354">
                <a:moveTo>
                  <a:pt x="0" y="0"/>
                </a:moveTo>
                <a:lnTo>
                  <a:pt x="1950555" y="0"/>
                </a:lnTo>
                <a:lnTo>
                  <a:pt x="1950555" y="3973354"/>
                </a:lnTo>
                <a:lnTo>
                  <a:pt x="0" y="397335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10443291">
            <a:off x="16635123" y="8661333"/>
            <a:ext cx="3956898" cy="4001920"/>
          </a:xfrm>
          <a:custGeom>
            <a:avLst/>
            <a:gdLst/>
            <a:ahLst/>
            <a:cxnLst/>
            <a:rect l="l" t="t" r="r" b="b"/>
            <a:pathLst>
              <a:path w="3956898" h="4001920">
                <a:moveTo>
                  <a:pt x="0" y="0"/>
                </a:moveTo>
                <a:lnTo>
                  <a:pt x="3956898" y="0"/>
                </a:lnTo>
                <a:lnTo>
                  <a:pt x="3956898" y="4001920"/>
                </a:lnTo>
                <a:lnTo>
                  <a:pt x="0" y="40019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6897074">
            <a:off x="16259448" y="8748104"/>
            <a:ext cx="1950555" cy="3973354"/>
          </a:xfrm>
          <a:custGeom>
            <a:avLst/>
            <a:gdLst/>
            <a:ahLst/>
            <a:cxnLst/>
            <a:rect l="l" t="t" r="r" b="b"/>
            <a:pathLst>
              <a:path w="1950555" h="3973354">
                <a:moveTo>
                  <a:pt x="0" y="0"/>
                </a:moveTo>
                <a:lnTo>
                  <a:pt x="1950556" y="0"/>
                </a:lnTo>
                <a:lnTo>
                  <a:pt x="1950556" y="3973353"/>
                </a:lnTo>
                <a:lnTo>
                  <a:pt x="0" y="3973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1"/>
          <p:cNvSpPr txBox="1"/>
          <p:nvPr/>
        </p:nvSpPr>
        <p:spPr>
          <a:xfrm>
            <a:off x="161174" y="131476"/>
            <a:ext cx="1737474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8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Noto Serif Display Bold"/>
                <a:ea typeface="+mn-ea"/>
                <a:cs typeface="+mn-cs"/>
              </a:rPr>
              <a:t>Cấu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Noto Serif Display Bold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Noto Serif Display Bold"/>
                <a:ea typeface="+mn-ea"/>
                <a:cs typeface="+mn-cs"/>
              </a:rPr>
              <a:t>tạo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Noto Serif Display Bold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Noto Serif Display Bold"/>
                <a:ea typeface="+mn-ea"/>
                <a:cs typeface="+mn-cs"/>
              </a:rPr>
              <a:t>của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Noto Serif Display Bold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Noto Serif Display Bold"/>
                <a:ea typeface="+mn-ea"/>
                <a:cs typeface="+mn-cs"/>
              </a:rPr>
              <a:t>quạt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Noto Serif Display Bold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482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443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erif Display Bold"/>
              <a:ea typeface="+mn-ea"/>
              <a:cs typeface="+mn-cs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254" b="97022" l="0" r="898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011880" y="-435021"/>
            <a:ext cx="4565076" cy="8112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3" name="Straight Connector 12"/>
          <p:cNvCxnSpPr/>
          <p:nvPr/>
        </p:nvCxnSpPr>
        <p:spPr>
          <a:xfrm flipH="1">
            <a:off x="10368565" y="2569979"/>
            <a:ext cx="25146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5819668" y="5322714"/>
            <a:ext cx="1752600" cy="92881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 flipV="1">
            <a:off x="8383130" y="5457470"/>
            <a:ext cx="2634264" cy="6593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1090118" y="5611289"/>
            <a:ext cx="1279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Chốt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H="1">
            <a:off x="4135536" y="6251526"/>
            <a:ext cx="1684132" cy="1247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219606" y="5621211"/>
            <a:ext cx="22751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Nan </a:t>
            </a: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tre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684174" y="2051488"/>
            <a:ext cx="22751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Giấy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hoặc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vải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 flipH="1" flipV="1">
            <a:off x="11004731" y="6125065"/>
            <a:ext cx="1279069" cy="1936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Freeform 6"/>
          <p:cNvSpPr/>
          <p:nvPr/>
        </p:nvSpPr>
        <p:spPr>
          <a:xfrm>
            <a:off x="1330072" y="5819367"/>
            <a:ext cx="2720034" cy="1978280"/>
          </a:xfrm>
          <a:custGeom>
            <a:avLst/>
            <a:gdLst/>
            <a:ahLst/>
            <a:cxnLst/>
            <a:rect l="l" t="t" r="r" b="b"/>
            <a:pathLst>
              <a:path w="3187540" h="2125027">
                <a:moveTo>
                  <a:pt x="0" y="0"/>
                </a:moveTo>
                <a:lnTo>
                  <a:pt x="3187540" y="0"/>
                </a:lnTo>
                <a:lnTo>
                  <a:pt x="3187540" y="2125027"/>
                </a:lnTo>
                <a:lnTo>
                  <a:pt x="0" y="212502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42" name="Freeform 7"/>
          <p:cNvSpPr/>
          <p:nvPr/>
        </p:nvSpPr>
        <p:spPr>
          <a:xfrm>
            <a:off x="13068975" y="1034303"/>
            <a:ext cx="1591029" cy="1596318"/>
          </a:xfrm>
          <a:custGeom>
            <a:avLst/>
            <a:gdLst/>
            <a:ahLst/>
            <a:cxnLst/>
            <a:rect l="l" t="t" r="r" b="b"/>
            <a:pathLst>
              <a:path w="2126926" h="2126926">
                <a:moveTo>
                  <a:pt x="0" y="0"/>
                </a:moveTo>
                <a:lnTo>
                  <a:pt x="2126926" y="0"/>
                </a:lnTo>
                <a:lnTo>
                  <a:pt x="2126926" y="2126925"/>
                </a:lnTo>
                <a:lnTo>
                  <a:pt x="0" y="212692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43" name="Freeform 8"/>
          <p:cNvSpPr/>
          <p:nvPr/>
        </p:nvSpPr>
        <p:spPr>
          <a:xfrm>
            <a:off x="15072849" y="1032646"/>
            <a:ext cx="1839430" cy="1535676"/>
          </a:xfrm>
          <a:custGeom>
            <a:avLst/>
            <a:gdLst/>
            <a:ahLst/>
            <a:cxnLst/>
            <a:rect l="l" t="t" r="r" b="b"/>
            <a:pathLst>
              <a:path w="2354130" h="2354130">
                <a:moveTo>
                  <a:pt x="0" y="0"/>
                </a:moveTo>
                <a:lnTo>
                  <a:pt x="2354130" y="0"/>
                </a:lnTo>
                <a:lnTo>
                  <a:pt x="2354130" y="2354129"/>
                </a:lnTo>
                <a:lnTo>
                  <a:pt x="0" y="2354129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48" name="Freeform 10"/>
          <p:cNvSpPr/>
          <p:nvPr/>
        </p:nvSpPr>
        <p:spPr>
          <a:xfrm>
            <a:off x="12514169" y="5407005"/>
            <a:ext cx="2873487" cy="2803003"/>
          </a:xfrm>
          <a:custGeom>
            <a:avLst/>
            <a:gdLst/>
            <a:ahLst/>
            <a:cxnLst/>
            <a:rect l="l" t="t" r="r" b="b"/>
            <a:pathLst>
              <a:path w="3448193" h="3448193">
                <a:moveTo>
                  <a:pt x="0" y="0"/>
                </a:moveTo>
                <a:lnTo>
                  <a:pt x="3448193" y="0"/>
                </a:lnTo>
                <a:lnTo>
                  <a:pt x="3448193" y="3448194"/>
                </a:lnTo>
                <a:lnTo>
                  <a:pt x="0" y="3448194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81199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138401" y="-2056385"/>
            <a:ext cx="3956898" cy="4001920"/>
          </a:xfrm>
          <a:custGeom>
            <a:avLst/>
            <a:gdLst/>
            <a:ahLst/>
            <a:cxnLst/>
            <a:rect l="l" t="t" r="r" b="b"/>
            <a:pathLst>
              <a:path w="3956898" h="4001920">
                <a:moveTo>
                  <a:pt x="0" y="0"/>
                </a:moveTo>
                <a:lnTo>
                  <a:pt x="3956898" y="0"/>
                </a:lnTo>
                <a:lnTo>
                  <a:pt x="3956898" y="4001920"/>
                </a:lnTo>
                <a:lnTo>
                  <a:pt x="0" y="40019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3546217">
            <a:off x="228692" y="-2257015"/>
            <a:ext cx="1950555" cy="3973354"/>
          </a:xfrm>
          <a:custGeom>
            <a:avLst/>
            <a:gdLst/>
            <a:ahLst/>
            <a:cxnLst/>
            <a:rect l="l" t="t" r="r" b="b"/>
            <a:pathLst>
              <a:path w="1950555" h="3973354">
                <a:moveTo>
                  <a:pt x="0" y="0"/>
                </a:moveTo>
                <a:lnTo>
                  <a:pt x="1950555" y="0"/>
                </a:lnTo>
                <a:lnTo>
                  <a:pt x="1950555" y="3973354"/>
                </a:lnTo>
                <a:lnTo>
                  <a:pt x="0" y="397335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10443291">
            <a:off x="16635123" y="8661333"/>
            <a:ext cx="3956898" cy="4001920"/>
          </a:xfrm>
          <a:custGeom>
            <a:avLst/>
            <a:gdLst/>
            <a:ahLst/>
            <a:cxnLst/>
            <a:rect l="l" t="t" r="r" b="b"/>
            <a:pathLst>
              <a:path w="3956898" h="4001920">
                <a:moveTo>
                  <a:pt x="0" y="0"/>
                </a:moveTo>
                <a:lnTo>
                  <a:pt x="3956898" y="0"/>
                </a:lnTo>
                <a:lnTo>
                  <a:pt x="3956898" y="4001920"/>
                </a:lnTo>
                <a:lnTo>
                  <a:pt x="0" y="40019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6897074">
            <a:off x="16259448" y="8748104"/>
            <a:ext cx="1950555" cy="3973354"/>
          </a:xfrm>
          <a:custGeom>
            <a:avLst/>
            <a:gdLst/>
            <a:ahLst/>
            <a:cxnLst/>
            <a:rect l="l" t="t" r="r" b="b"/>
            <a:pathLst>
              <a:path w="1950555" h="3973354">
                <a:moveTo>
                  <a:pt x="0" y="0"/>
                </a:moveTo>
                <a:lnTo>
                  <a:pt x="1950556" y="0"/>
                </a:lnTo>
                <a:lnTo>
                  <a:pt x="1950556" y="3973353"/>
                </a:lnTo>
                <a:lnTo>
                  <a:pt x="0" y="3973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743200" y="1904792"/>
            <a:ext cx="5569167" cy="3086306"/>
          </a:xfrm>
          <a:custGeom>
            <a:avLst/>
            <a:gdLst/>
            <a:ahLst/>
            <a:cxnLst/>
            <a:rect l="l" t="t" r="r" b="b"/>
            <a:pathLst>
              <a:path w="3187540" h="2125027">
                <a:moveTo>
                  <a:pt x="0" y="0"/>
                </a:moveTo>
                <a:lnTo>
                  <a:pt x="3187540" y="0"/>
                </a:lnTo>
                <a:lnTo>
                  <a:pt x="3187540" y="2125027"/>
                </a:lnTo>
                <a:lnTo>
                  <a:pt x="0" y="212502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9556054" y="1904793"/>
            <a:ext cx="2760748" cy="2996114"/>
          </a:xfrm>
          <a:custGeom>
            <a:avLst/>
            <a:gdLst/>
            <a:ahLst/>
            <a:cxnLst/>
            <a:rect l="l" t="t" r="r" b="b"/>
            <a:pathLst>
              <a:path w="2126926" h="2126926">
                <a:moveTo>
                  <a:pt x="0" y="0"/>
                </a:moveTo>
                <a:lnTo>
                  <a:pt x="2126926" y="0"/>
                </a:lnTo>
                <a:lnTo>
                  <a:pt x="2126926" y="2126925"/>
                </a:lnTo>
                <a:lnTo>
                  <a:pt x="0" y="212692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2336789" y="1887686"/>
            <a:ext cx="4122434" cy="3103411"/>
          </a:xfrm>
          <a:custGeom>
            <a:avLst/>
            <a:gdLst/>
            <a:ahLst/>
            <a:cxnLst/>
            <a:rect l="l" t="t" r="r" b="b"/>
            <a:pathLst>
              <a:path w="2354130" h="2354130">
                <a:moveTo>
                  <a:pt x="0" y="0"/>
                </a:moveTo>
                <a:lnTo>
                  <a:pt x="2354130" y="0"/>
                </a:lnTo>
                <a:lnTo>
                  <a:pt x="2354130" y="2354129"/>
                </a:lnTo>
                <a:lnTo>
                  <a:pt x="0" y="235412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3276600" y="6539316"/>
            <a:ext cx="4743875" cy="3001983"/>
          </a:xfrm>
          <a:custGeom>
            <a:avLst/>
            <a:gdLst/>
            <a:ahLst/>
            <a:cxnLst/>
            <a:rect l="l" t="t" r="r" b="b"/>
            <a:pathLst>
              <a:path w="5950572" h="3635799">
                <a:moveTo>
                  <a:pt x="0" y="0"/>
                </a:moveTo>
                <a:lnTo>
                  <a:pt x="5950572" y="0"/>
                </a:lnTo>
                <a:lnTo>
                  <a:pt x="5950572" y="3635800"/>
                </a:lnTo>
                <a:lnTo>
                  <a:pt x="0" y="36358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1375913" y="6137528"/>
            <a:ext cx="3448193" cy="3187347"/>
          </a:xfrm>
          <a:custGeom>
            <a:avLst/>
            <a:gdLst/>
            <a:ahLst/>
            <a:cxnLst/>
            <a:rect l="l" t="t" r="r" b="b"/>
            <a:pathLst>
              <a:path w="3448193" h="3448193">
                <a:moveTo>
                  <a:pt x="0" y="0"/>
                </a:moveTo>
                <a:lnTo>
                  <a:pt x="3448193" y="0"/>
                </a:lnTo>
                <a:lnTo>
                  <a:pt x="3448193" y="3448194"/>
                </a:lnTo>
                <a:lnTo>
                  <a:pt x="0" y="3448194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203969" y="438905"/>
            <a:ext cx="16704171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820"/>
              </a:lnSpc>
            </a:pPr>
            <a:r>
              <a:rPr lang="en-US" sz="3443" dirty="0" err="1">
                <a:solidFill>
                  <a:srgbClr val="000000"/>
                </a:solidFill>
                <a:latin typeface="Noto Serif Display Bold"/>
              </a:rPr>
              <a:t>Nguyên</a:t>
            </a:r>
            <a:r>
              <a:rPr lang="en-US" sz="3443" dirty="0">
                <a:solidFill>
                  <a:srgbClr val="000000"/>
                </a:solidFill>
                <a:latin typeface="Noto Serif Display Bold"/>
              </a:rPr>
              <a:t> </a:t>
            </a:r>
            <a:r>
              <a:rPr lang="en-US" sz="3443" dirty="0" err="1">
                <a:solidFill>
                  <a:srgbClr val="000000"/>
                </a:solidFill>
                <a:latin typeface="Noto Serif Display Bold"/>
              </a:rPr>
              <a:t>liệu</a:t>
            </a:r>
            <a:r>
              <a:rPr lang="en-US" sz="3443" dirty="0">
                <a:solidFill>
                  <a:srgbClr val="000000"/>
                </a:solidFill>
                <a:latin typeface="Noto Serif Display Bold"/>
              </a:rPr>
              <a:t> </a:t>
            </a:r>
            <a:r>
              <a:rPr lang="en-US" sz="3443" dirty="0" err="1">
                <a:solidFill>
                  <a:srgbClr val="000000"/>
                </a:solidFill>
                <a:latin typeface="Noto Serif Display Bold"/>
              </a:rPr>
              <a:t>làm</a:t>
            </a:r>
            <a:r>
              <a:rPr lang="en-US" sz="3443" dirty="0">
                <a:solidFill>
                  <a:srgbClr val="000000"/>
                </a:solidFill>
                <a:latin typeface="Noto Serif Display Bold"/>
              </a:rPr>
              <a:t> </a:t>
            </a:r>
            <a:r>
              <a:rPr lang="en-US" sz="3443" dirty="0" err="1">
                <a:solidFill>
                  <a:srgbClr val="000000"/>
                </a:solidFill>
                <a:latin typeface="Noto Serif Display Bold"/>
              </a:rPr>
              <a:t>quạt</a:t>
            </a:r>
            <a:endParaRPr lang="en-US" sz="3443" dirty="0">
              <a:solidFill>
                <a:srgbClr val="000000"/>
              </a:solidFill>
              <a:latin typeface="Noto Serif Display Bold"/>
            </a:endParaRPr>
          </a:p>
          <a:p>
            <a:pPr algn="ctr">
              <a:lnSpc>
                <a:spcPts val="4820"/>
              </a:lnSpc>
              <a:spcBef>
                <a:spcPct val="0"/>
              </a:spcBef>
            </a:pPr>
            <a:endParaRPr lang="en-US" sz="3443" dirty="0">
              <a:solidFill>
                <a:srgbClr val="000000"/>
              </a:solidFill>
              <a:latin typeface="Noto Serif Display Bold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38185" y="5411264"/>
            <a:ext cx="4779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Tre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210800" y="5143500"/>
            <a:ext cx="57784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vải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17429" y="9187356"/>
            <a:ext cx="46808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Keo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dán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936428" y="9012455"/>
            <a:ext cx="46808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Chốt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quy trinh lam quat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" y="0"/>
            <a:ext cx="17961293" cy="830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70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138401" y="-2056385"/>
            <a:ext cx="3956898" cy="4001920"/>
          </a:xfrm>
          <a:custGeom>
            <a:avLst/>
            <a:gdLst/>
            <a:ahLst/>
            <a:cxnLst/>
            <a:rect l="l" t="t" r="r" b="b"/>
            <a:pathLst>
              <a:path w="3956898" h="4001920">
                <a:moveTo>
                  <a:pt x="0" y="0"/>
                </a:moveTo>
                <a:lnTo>
                  <a:pt x="3956898" y="0"/>
                </a:lnTo>
                <a:lnTo>
                  <a:pt x="3956898" y="4001920"/>
                </a:lnTo>
                <a:lnTo>
                  <a:pt x="0" y="40019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3546217">
            <a:off x="228692" y="-2257015"/>
            <a:ext cx="1950555" cy="3973354"/>
          </a:xfrm>
          <a:custGeom>
            <a:avLst/>
            <a:gdLst/>
            <a:ahLst/>
            <a:cxnLst/>
            <a:rect l="l" t="t" r="r" b="b"/>
            <a:pathLst>
              <a:path w="1950555" h="3973354">
                <a:moveTo>
                  <a:pt x="0" y="0"/>
                </a:moveTo>
                <a:lnTo>
                  <a:pt x="1950555" y="0"/>
                </a:lnTo>
                <a:lnTo>
                  <a:pt x="1950555" y="3973354"/>
                </a:lnTo>
                <a:lnTo>
                  <a:pt x="0" y="397335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10443291">
            <a:off x="16635123" y="8661333"/>
            <a:ext cx="3956898" cy="4001920"/>
          </a:xfrm>
          <a:custGeom>
            <a:avLst/>
            <a:gdLst/>
            <a:ahLst/>
            <a:cxnLst/>
            <a:rect l="l" t="t" r="r" b="b"/>
            <a:pathLst>
              <a:path w="3956898" h="4001920">
                <a:moveTo>
                  <a:pt x="0" y="0"/>
                </a:moveTo>
                <a:lnTo>
                  <a:pt x="3956898" y="0"/>
                </a:lnTo>
                <a:lnTo>
                  <a:pt x="3956898" y="4001920"/>
                </a:lnTo>
                <a:lnTo>
                  <a:pt x="0" y="40019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6897074">
            <a:off x="16259448" y="8748104"/>
            <a:ext cx="1950555" cy="3973354"/>
          </a:xfrm>
          <a:custGeom>
            <a:avLst/>
            <a:gdLst/>
            <a:ahLst/>
            <a:cxnLst/>
            <a:rect l="l" t="t" r="r" b="b"/>
            <a:pathLst>
              <a:path w="1950555" h="3973354">
                <a:moveTo>
                  <a:pt x="0" y="0"/>
                </a:moveTo>
                <a:lnTo>
                  <a:pt x="1950556" y="0"/>
                </a:lnTo>
                <a:lnTo>
                  <a:pt x="1950556" y="3973353"/>
                </a:lnTo>
                <a:lnTo>
                  <a:pt x="0" y="3973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11"/>
          <p:cNvSpPr txBox="1"/>
          <p:nvPr/>
        </p:nvSpPr>
        <p:spPr>
          <a:xfrm>
            <a:off x="374573" y="152740"/>
            <a:ext cx="1737474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820"/>
              </a:lnSpc>
            </a:pPr>
            <a:r>
              <a:rPr lang="en-US" sz="3443" dirty="0" err="1" smtClean="0">
                <a:solidFill>
                  <a:srgbClr val="FF0000"/>
                </a:solidFill>
                <a:latin typeface="Noto Serif Display Bold"/>
              </a:rPr>
              <a:t>Quy</a:t>
            </a:r>
            <a:r>
              <a:rPr lang="en-US" sz="3443" dirty="0" smtClean="0">
                <a:solidFill>
                  <a:srgbClr val="FF0000"/>
                </a:solidFill>
                <a:latin typeface="Noto Serif Display Bold"/>
              </a:rPr>
              <a:t> </a:t>
            </a:r>
            <a:r>
              <a:rPr lang="en-US" sz="3443" dirty="0" err="1" smtClean="0">
                <a:solidFill>
                  <a:srgbClr val="FF0000"/>
                </a:solidFill>
                <a:latin typeface="Noto Serif Display Bold"/>
              </a:rPr>
              <a:t>trình</a:t>
            </a:r>
            <a:r>
              <a:rPr lang="en-US" sz="3443" dirty="0" smtClean="0">
                <a:solidFill>
                  <a:srgbClr val="FF0000"/>
                </a:solidFill>
                <a:latin typeface="Noto Serif Display Bold"/>
              </a:rPr>
              <a:t> </a:t>
            </a:r>
            <a:r>
              <a:rPr lang="en-US" sz="3443" dirty="0" err="1" smtClean="0">
                <a:solidFill>
                  <a:srgbClr val="FF0000"/>
                </a:solidFill>
                <a:latin typeface="Noto Serif Display Bold"/>
              </a:rPr>
              <a:t>làm</a:t>
            </a:r>
            <a:r>
              <a:rPr lang="en-US" sz="3443" dirty="0" smtClean="0">
                <a:solidFill>
                  <a:srgbClr val="FF0000"/>
                </a:solidFill>
                <a:latin typeface="Noto Serif Display Bold"/>
              </a:rPr>
              <a:t> </a:t>
            </a:r>
            <a:r>
              <a:rPr lang="en-US" sz="3443" dirty="0" err="1" smtClean="0">
                <a:solidFill>
                  <a:srgbClr val="FF0000"/>
                </a:solidFill>
                <a:latin typeface="Noto Serif Display Bold"/>
              </a:rPr>
              <a:t>quạt</a:t>
            </a:r>
            <a:endParaRPr lang="en-US" sz="3443" dirty="0">
              <a:solidFill>
                <a:srgbClr val="FF0000"/>
              </a:solidFill>
              <a:latin typeface="Noto Serif Display Bold"/>
            </a:endParaRPr>
          </a:p>
          <a:p>
            <a:pPr algn="ctr">
              <a:lnSpc>
                <a:spcPts val="4820"/>
              </a:lnSpc>
              <a:spcBef>
                <a:spcPct val="0"/>
              </a:spcBef>
            </a:pPr>
            <a:endParaRPr lang="en-US" sz="3443" dirty="0">
              <a:solidFill>
                <a:srgbClr val="000000"/>
              </a:solidFill>
              <a:latin typeface="Noto Serif Display Bold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3" b="9473"/>
          <a:stretch/>
        </p:blipFill>
        <p:spPr>
          <a:xfrm>
            <a:off x="12760677" y="1322126"/>
            <a:ext cx="4522752" cy="27617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828" y="5727413"/>
            <a:ext cx="4881618" cy="28907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40" r="1515" b="10438"/>
          <a:stretch/>
        </p:blipFill>
        <p:spPr>
          <a:xfrm>
            <a:off x="12814516" y="5776217"/>
            <a:ext cx="4468913" cy="28303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3" t="15488" r="7576" b="-336"/>
          <a:stretch/>
        </p:blipFill>
        <p:spPr>
          <a:xfrm>
            <a:off x="663162" y="5727412"/>
            <a:ext cx="4598135" cy="28999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0" name="Notched Right Arrow 19"/>
          <p:cNvSpPr/>
          <p:nvPr/>
        </p:nvSpPr>
        <p:spPr>
          <a:xfrm>
            <a:off x="5634520" y="2460668"/>
            <a:ext cx="817370" cy="484632"/>
          </a:xfrm>
          <a:prstGeom prst="notch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" b="2500"/>
          <a:stretch/>
        </p:blipFill>
        <p:spPr>
          <a:xfrm>
            <a:off x="663162" y="1305255"/>
            <a:ext cx="4699573" cy="28476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19" b="19865"/>
          <a:stretch/>
        </p:blipFill>
        <p:spPr>
          <a:xfrm>
            <a:off x="6659311" y="1282242"/>
            <a:ext cx="4765465" cy="27997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3" name="Notched Right Arrow 22"/>
          <p:cNvSpPr/>
          <p:nvPr/>
        </p:nvSpPr>
        <p:spPr>
          <a:xfrm>
            <a:off x="11727280" y="2497876"/>
            <a:ext cx="817370" cy="484632"/>
          </a:xfrm>
          <a:prstGeom prst="notch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4" name="Notched Right Arrow 23"/>
          <p:cNvSpPr/>
          <p:nvPr/>
        </p:nvSpPr>
        <p:spPr>
          <a:xfrm>
            <a:off x="5471735" y="6930453"/>
            <a:ext cx="817370" cy="484632"/>
          </a:xfrm>
          <a:prstGeom prst="notch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5" name="Notched Right Arrow 24"/>
          <p:cNvSpPr/>
          <p:nvPr/>
        </p:nvSpPr>
        <p:spPr>
          <a:xfrm>
            <a:off x="11717405" y="6930453"/>
            <a:ext cx="817370" cy="484632"/>
          </a:xfrm>
          <a:prstGeom prst="notch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7" name="Notched Right Arrow 26"/>
          <p:cNvSpPr/>
          <p:nvPr/>
        </p:nvSpPr>
        <p:spPr>
          <a:xfrm>
            <a:off x="108469" y="7155905"/>
            <a:ext cx="464752" cy="491212"/>
          </a:xfrm>
          <a:prstGeom prst="notch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54136" y="4229100"/>
            <a:ext cx="4779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vót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nan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trơn</a:t>
            </a:r>
            <a:endParaRPr lang="en-US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3162" y="8812400"/>
            <a:ext cx="4779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Quét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keo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khung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quạt</a:t>
            </a:r>
            <a:endParaRPr lang="en-US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632121" y="4152900"/>
            <a:ext cx="4779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chốt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khung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quạt</a:t>
            </a:r>
            <a:endParaRPr lang="en-US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63828" y="4195379"/>
            <a:ext cx="4779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Khoan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nan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quạt</a:t>
            </a:r>
            <a:endParaRPr lang="en-US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451890" y="8739001"/>
            <a:ext cx="4779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Dán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giấy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khung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quạt</a:t>
            </a:r>
            <a:endParaRPr lang="en-US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753182" y="8739001"/>
            <a:ext cx="4779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Phơi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</a:t>
            </a:r>
            <a:r>
              <a:rPr lang="en-US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quạt</a:t>
            </a:r>
            <a:endParaRPr lang="en-US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  <p:bldP spid="24" grpId="0" animBg="1"/>
      <p:bldP spid="25" grpId="0" animBg="1"/>
      <p:bldP spid="27" grpId="0" animBg="1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138401" y="-2056385"/>
            <a:ext cx="3956898" cy="4001920"/>
          </a:xfrm>
          <a:custGeom>
            <a:avLst/>
            <a:gdLst/>
            <a:ahLst/>
            <a:cxnLst/>
            <a:rect l="l" t="t" r="r" b="b"/>
            <a:pathLst>
              <a:path w="3956898" h="4001920">
                <a:moveTo>
                  <a:pt x="0" y="0"/>
                </a:moveTo>
                <a:lnTo>
                  <a:pt x="3956898" y="0"/>
                </a:lnTo>
                <a:lnTo>
                  <a:pt x="3956898" y="4001920"/>
                </a:lnTo>
                <a:lnTo>
                  <a:pt x="0" y="40019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3546217">
            <a:off x="228692" y="-2257015"/>
            <a:ext cx="1950555" cy="3973354"/>
          </a:xfrm>
          <a:custGeom>
            <a:avLst/>
            <a:gdLst/>
            <a:ahLst/>
            <a:cxnLst/>
            <a:rect l="l" t="t" r="r" b="b"/>
            <a:pathLst>
              <a:path w="1950555" h="3973354">
                <a:moveTo>
                  <a:pt x="0" y="0"/>
                </a:moveTo>
                <a:lnTo>
                  <a:pt x="1950555" y="0"/>
                </a:lnTo>
                <a:lnTo>
                  <a:pt x="1950555" y="3973354"/>
                </a:lnTo>
                <a:lnTo>
                  <a:pt x="0" y="397335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10443291">
            <a:off x="16635123" y="8661333"/>
            <a:ext cx="3956898" cy="4001920"/>
          </a:xfrm>
          <a:custGeom>
            <a:avLst/>
            <a:gdLst/>
            <a:ahLst/>
            <a:cxnLst/>
            <a:rect l="l" t="t" r="r" b="b"/>
            <a:pathLst>
              <a:path w="3956898" h="4001920">
                <a:moveTo>
                  <a:pt x="0" y="0"/>
                </a:moveTo>
                <a:lnTo>
                  <a:pt x="3956898" y="0"/>
                </a:lnTo>
                <a:lnTo>
                  <a:pt x="3956898" y="4001920"/>
                </a:lnTo>
                <a:lnTo>
                  <a:pt x="0" y="40019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6897074">
            <a:off x="16259448" y="8748104"/>
            <a:ext cx="1950555" cy="3973354"/>
          </a:xfrm>
          <a:custGeom>
            <a:avLst/>
            <a:gdLst/>
            <a:ahLst/>
            <a:cxnLst/>
            <a:rect l="l" t="t" r="r" b="b"/>
            <a:pathLst>
              <a:path w="1950555" h="3973354">
                <a:moveTo>
                  <a:pt x="0" y="0"/>
                </a:moveTo>
                <a:lnTo>
                  <a:pt x="1950556" y="0"/>
                </a:lnTo>
                <a:lnTo>
                  <a:pt x="1950556" y="3973353"/>
                </a:lnTo>
                <a:lnTo>
                  <a:pt x="0" y="3973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11"/>
          <p:cNvSpPr txBox="1"/>
          <p:nvPr/>
        </p:nvSpPr>
        <p:spPr>
          <a:xfrm>
            <a:off x="152400" y="618072"/>
            <a:ext cx="1737474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8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43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Noto Serif Display Bold"/>
                <a:ea typeface="+mn-ea"/>
                <a:cs typeface="+mn-cs"/>
              </a:rPr>
              <a:t>Các</a:t>
            </a:r>
            <a:r>
              <a:rPr kumimoji="0" lang="en-US" sz="3443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Noto Serif Display Bold"/>
                <a:ea typeface="+mn-ea"/>
                <a:cs typeface="+mn-cs"/>
              </a:rPr>
              <a:t> </a:t>
            </a:r>
            <a:r>
              <a:rPr kumimoji="0" lang="en-US" sz="3443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Noto Serif Display Bold"/>
                <a:ea typeface="+mn-ea"/>
                <a:cs typeface="+mn-cs"/>
              </a:rPr>
              <a:t>loại</a:t>
            </a:r>
            <a:r>
              <a:rPr kumimoji="0" lang="en-US" sz="3443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Noto Serif Display Bold"/>
                <a:ea typeface="+mn-ea"/>
                <a:cs typeface="+mn-cs"/>
              </a:rPr>
              <a:t> </a:t>
            </a:r>
            <a:r>
              <a:rPr kumimoji="0" lang="en-US" sz="3443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Noto Serif Display Bold"/>
                <a:ea typeface="+mn-ea"/>
                <a:cs typeface="+mn-cs"/>
              </a:rPr>
              <a:t>quạt</a:t>
            </a:r>
            <a:r>
              <a:rPr kumimoji="0" lang="en-US" sz="3443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Noto Serif Display Bold"/>
                <a:ea typeface="+mn-ea"/>
                <a:cs typeface="+mn-cs"/>
              </a:rPr>
              <a:t> </a:t>
            </a:r>
            <a:r>
              <a:rPr kumimoji="0" lang="en-US" sz="3443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Noto Serif Display Bold"/>
                <a:ea typeface="+mn-ea"/>
                <a:cs typeface="+mn-cs"/>
              </a:rPr>
              <a:t>khác</a:t>
            </a:r>
            <a:r>
              <a:rPr kumimoji="0" lang="en-US" sz="3443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Noto Serif Display Bold"/>
                <a:ea typeface="+mn-ea"/>
                <a:cs typeface="+mn-cs"/>
              </a:rPr>
              <a:t> </a:t>
            </a:r>
            <a:endParaRPr kumimoji="0" lang="en-US" sz="3443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Noto Serif Display Bold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482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443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erif Display Bold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" b="12951"/>
          <a:stretch/>
        </p:blipFill>
        <p:spPr>
          <a:xfrm>
            <a:off x="5225102" y="2503706"/>
            <a:ext cx="3808609" cy="33260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7402" y="2503706"/>
            <a:ext cx="3301908" cy="330190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39800" y="2503706"/>
            <a:ext cx="3427008" cy="341300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29" t="18053" r="11398" b="8736"/>
          <a:stretch/>
        </p:blipFill>
        <p:spPr>
          <a:xfrm>
            <a:off x="9525000" y="2489490"/>
            <a:ext cx="3461757" cy="3340292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1235345" y="5905502"/>
            <a:ext cx="30344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Quạt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lụa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3710631" y="6010514"/>
            <a:ext cx="35375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Quạt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nan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nhựa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738633" y="6010514"/>
            <a:ext cx="30344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Quạt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sừng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584285" y="5972090"/>
            <a:ext cx="30344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Quạt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gỗ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1136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5" grpId="0"/>
      <p:bldP spid="36" grpId="0"/>
      <p:bldP spid="3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138401" y="-2056385"/>
            <a:ext cx="3956898" cy="4001920"/>
          </a:xfrm>
          <a:custGeom>
            <a:avLst/>
            <a:gdLst/>
            <a:ahLst/>
            <a:cxnLst/>
            <a:rect l="l" t="t" r="r" b="b"/>
            <a:pathLst>
              <a:path w="3956898" h="4001920">
                <a:moveTo>
                  <a:pt x="0" y="0"/>
                </a:moveTo>
                <a:lnTo>
                  <a:pt x="3956898" y="0"/>
                </a:lnTo>
                <a:lnTo>
                  <a:pt x="3956898" y="4001920"/>
                </a:lnTo>
                <a:lnTo>
                  <a:pt x="0" y="40019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3546217">
            <a:off x="228692" y="-2257015"/>
            <a:ext cx="1950555" cy="3973354"/>
          </a:xfrm>
          <a:custGeom>
            <a:avLst/>
            <a:gdLst/>
            <a:ahLst/>
            <a:cxnLst/>
            <a:rect l="l" t="t" r="r" b="b"/>
            <a:pathLst>
              <a:path w="1950555" h="3973354">
                <a:moveTo>
                  <a:pt x="0" y="0"/>
                </a:moveTo>
                <a:lnTo>
                  <a:pt x="1950555" y="0"/>
                </a:lnTo>
                <a:lnTo>
                  <a:pt x="1950555" y="3973354"/>
                </a:lnTo>
                <a:lnTo>
                  <a:pt x="0" y="397335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" r="218" b="8824"/>
          <a:stretch/>
        </p:blipFill>
        <p:spPr>
          <a:xfrm>
            <a:off x="3338443" y="5143500"/>
            <a:ext cx="5348357" cy="427041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03" t="18181" r="30303" b="13132"/>
          <a:stretch/>
        </p:blipFill>
        <p:spPr>
          <a:xfrm>
            <a:off x="9542370" y="5115667"/>
            <a:ext cx="4251821" cy="417005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9324" y="1222367"/>
            <a:ext cx="4815405" cy="3043933"/>
          </a:xfrm>
          <a:prstGeom prst="rect">
            <a:avLst/>
          </a:prstGeom>
        </p:spPr>
      </p:pic>
      <p:sp>
        <p:nvSpPr>
          <p:cNvPr id="29" name="Freeform 5"/>
          <p:cNvSpPr/>
          <p:nvPr/>
        </p:nvSpPr>
        <p:spPr>
          <a:xfrm rot="19064120">
            <a:off x="14864246" y="7923741"/>
            <a:ext cx="3138694" cy="2321123"/>
          </a:xfrm>
          <a:custGeom>
            <a:avLst/>
            <a:gdLst/>
            <a:ahLst/>
            <a:cxnLst/>
            <a:rect l="l" t="t" r="r" b="b"/>
            <a:pathLst>
              <a:path w="2445336" h="2075547">
                <a:moveTo>
                  <a:pt x="0" y="0"/>
                </a:moveTo>
                <a:lnTo>
                  <a:pt x="2445336" y="0"/>
                </a:lnTo>
                <a:lnTo>
                  <a:pt x="2445336" y="2075546"/>
                </a:lnTo>
                <a:lnTo>
                  <a:pt x="0" y="207554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alphaModFix amt="6000"/>
            </a:blip>
            <a:stretch>
              <a:fillRect t="-7877" b="-7877"/>
            </a:stretch>
          </a:blipFill>
        </p:spPr>
      </p:sp>
      <p:sp>
        <p:nvSpPr>
          <p:cNvPr id="30" name="Freeform 8"/>
          <p:cNvSpPr/>
          <p:nvPr/>
        </p:nvSpPr>
        <p:spPr>
          <a:xfrm rot="19978221">
            <a:off x="14764986" y="8437375"/>
            <a:ext cx="2161446" cy="1879823"/>
          </a:xfrm>
          <a:custGeom>
            <a:avLst/>
            <a:gdLst/>
            <a:ahLst/>
            <a:cxnLst/>
            <a:rect l="l" t="t" r="r" b="b"/>
            <a:pathLst>
              <a:path w="1766117" h="1602751">
                <a:moveTo>
                  <a:pt x="0" y="0"/>
                </a:moveTo>
                <a:lnTo>
                  <a:pt x="1766116" y="0"/>
                </a:lnTo>
                <a:lnTo>
                  <a:pt x="1766116" y="1602751"/>
                </a:lnTo>
                <a:lnTo>
                  <a:pt x="0" y="160275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31" name="Freeform 9"/>
          <p:cNvSpPr/>
          <p:nvPr/>
        </p:nvSpPr>
        <p:spPr>
          <a:xfrm rot="19779221">
            <a:off x="16366629" y="8058676"/>
            <a:ext cx="1902918" cy="1455618"/>
          </a:xfrm>
          <a:custGeom>
            <a:avLst/>
            <a:gdLst/>
            <a:ahLst/>
            <a:cxnLst/>
            <a:rect l="l" t="t" r="r" b="b"/>
            <a:pathLst>
              <a:path w="1554873" h="1241071">
                <a:moveTo>
                  <a:pt x="0" y="0"/>
                </a:moveTo>
                <a:lnTo>
                  <a:pt x="1554873" y="0"/>
                </a:lnTo>
                <a:lnTo>
                  <a:pt x="1554873" y="1241071"/>
                </a:lnTo>
                <a:lnTo>
                  <a:pt x="0" y="124107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32" name="Freeform 10"/>
          <p:cNvSpPr/>
          <p:nvPr/>
        </p:nvSpPr>
        <p:spPr>
          <a:xfrm rot="496083">
            <a:off x="16407021" y="8857511"/>
            <a:ext cx="1997825" cy="1292558"/>
          </a:xfrm>
          <a:custGeom>
            <a:avLst/>
            <a:gdLst/>
            <a:ahLst/>
            <a:cxnLst/>
            <a:rect l="l" t="t" r="r" b="b"/>
            <a:pathLst>
              <a:path w="1570408" h="1007024">
                <a:moveTo>
                  <a:pt x="0" y="0"/>
                </a:moveTo>
                <a:lnTo>
                  <a:pt x="1570408" y="0"/>
                </a:lnTo>
                <a:lnTo>
                  <a:pt x="1570408" y="1007024"/>
                </a:lnTo>
                <a:lnTo>
                  <a:pt x="0" y="1007024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=""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" b="15000"/>
          <a:stretch/>
        </p:blipFill>
        <p:spPr>
          <a:xfrm>
            <a:off x="7256956" y="1232080"/>
            <a:ext cx="4654772" cy="3034220"/>
          </a:xfrm>
          <a:prstGeom prst="rect">
            <a:avLst/>
          </a:prstGeom>
        </p:spPr>
      </p:pic>
      <p:sp>
        <p:nvSpPr>
          <p:cNvPr id="14" name="TextBox 11"/>
          <p:cNvSpPr txBox="1"/>
          <p:nvPr/>
        </p:nvSpPr>
        <p:spPr>
          <a:xfrm>
            <a:off x="609600" y="141690"/>
            <a:ext cx="1737474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820"/>
              </a:lnSpc>
            </a:pPr>
            <a:r>
              <a:rPr lang="en-US" sz="3443" dirty="0" err="1" smtClean="0">
                <a:solidFill>
                  <a:srgbClr val="FF0000"/>
                </a:solidFill>
                <a:latin typeface="Noto Serif Display Bold"/>
              </a:rPr>
              <a:t>Công</a:t>
            </a:r>
            <a:r>
              <a:rPr lang="en-US" sz="3443" dirty="0" smtClean="0">
                <a:solidFill>
                  <a:srgbClr val="FF0000"/>
                </a:solidFill>
                <a:latin typeface="Noto Serif Display Bold"/>
              </a:rPr>
              <a:t> </a:t>
            </a:r>
            <a:r>
              <a:rPr lang="en-US" sz="3443" dirty="0" err="1" smtClean="0">
                <a:solidFill>
                  <a:srgbClr val="FF0000"/>
                </a:solidFill>
                <a:latin typeface="Noto Serif Display Bold"/>
              </a:rPr>
              <a:t>dụng</a:t>
            </a:r>
            <a:r>
              <a:rPr lang="en-US" sz="3443" dirty="0" smtClean="0">
                <a:solidFill>
                  <a:srgbClr val="FF0000"/>
                </a:solidFill>
                <a:latin typeface="Noto Serif Display Bold"/>
              </a:rPr>
              <a:t> </a:t>
            </a:r>
            <a:r>
              <a:rPr lang="en-US" sz="3443" dirty="0" err="1" smtClean="0">
                <a:solidFill>
                  <a:srgbClr val="FF0000"/>
                </a:solidFill>
                <a:latin typeface="Noto Serif Display Bold"/>
              </a:rPr>
              <a:t>của</a:t>
            </a:r>
            <a:r>
              <a:rPr lang="en-US" sz="3443" dirty="0" smtClean="0">
                <a:solidFill>
                  <a:srgbClr val="FF0000"/>
                </a:solidFill>
                <a:latin typeface="Noto Serif Display Bold"/>
              </a:rPr>
              <a:t> </a:t>
            </a:r>
            <a:r>
              <a:rPr lang="en-US" sz="3443" dirty="0" err="1" smtClean="0">
                <a:solidFill>
                  <a:srgbClr val="FF0000"/>
                </a:solidFill>
                <a:latin typeface="Noto Serif Display Bold"/>
              </a:rPr>
              <a:t>quạt</a:t>
            </a:r>
            <a:endParaRPr lang="en-US" sz="3443" dirty="0">
              <a:solidFill>
                <a:srgbClr val="FF0000"/>
              </a:solidFill>
              <a:latin typeface="Noto Serif Display Bold"/>
            </a:endParaRPr>
          </a:p>
          <a:p>
            <a:pPr algn="ctr">
              <a:lnSpc>
                <a:spcPts val="4820"/>
              </a:lnSpc>
              <a:spcBef>
                <a:spcPct val="0"/>
              </a:spcBef>
            </a:pPr>
            <a:endParaRPr lang="en-US" sz="3443" dirty="0">
              <a:solidFill>
                <a:srgbClr val="000000"/>
              </a:solidFill>
              <a:latin typeface="Noto Serif Display Bold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20" t="4878"/>
          <a:stretch/>
        </p:blipFill>
        <p:spPr>
          <a:xfrm>
            <a:off x="1903443" y="1299577"/>
            <a:ext cx="4792133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170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DD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138401" y="-2056385"/>
            <a:ext cx="3956898" cy="4001920"/>
          </a:xfrm>
          <a:custGeom>
            <a:avLst/>
            <a:gdLst/>
            <a:ahLst/>
            <a:cxnLst/>
            <a:rect l="l" t="t" r="r" b="b"/>
            <a:pathLst>
              <a:path w="3956898" h="4001920">
                <a:moveTo>
                  <a:pt x="0" y="0"/>
                </a:moveTo>
                <a:lnTo>
                  <a:pt x="3956898" y="0"/>
                </a:lnTo>
                <a:lnTo>
                  <a:pt x="3956898" y="4001920"/>
                </a:lnTo>
                <a:lnTo>
                  <a:pt x="0" y="40019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3546217">
            <a:off x="228692" y="-2257015"/>
            <a:ext cx="1950555" cy="3973354"/>
          </a:xfrm>
          <a:custGeom>
            <a:avLst/>
            <a:gdLst/>
            <a:ahLst/>
            <a:cxnLst/>
            <a:rect l="l" t="t" r="r" b="b"/>
            <a:pathLst>
              <a:path w="1950555" h="3973354">
                <a:moveTo>
                  <a:pt x="0" y="0"/>
                </a:moveTo>
                <a:lnTo>
                  <a:pt x="1950555" y="0"/>
                </a:lnTo>
                <a:lnTo>
                  <a:pt x="1950555" y="3973354"/>
                </a:lnTo>
                <a:lnTo>
                  <a:pt x="0" y="397335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10443291">
            <a:off x="16635123" y="8661333"/>
            <a:ext cx="3956898" cy="4001920"/>
          </a:xfrm>
          <a:custGeom>
            <a:avLst/>
            <a:gdLst/>
            <a:ahLst/>
            <a:cxnLst/>
            <a:rect l="l" t="t" r="r" b="b"/>
            <a:pathLst>
              <a:path w="3956898" h="4001920">
                <a:moveTo>
                  <a:pt x="0" y="0"/>
                </a:moveTo>
                <a:lnTo>
                  <a:pt x="3956898" y="0"/>
                </a:lnTo>
                <a:lnTo>
                  <a:pt x="3956898" y="4001920"/>
                </a:lnTo>
                <a:lnTo>
                  <a:pt x="0" y="40019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6897074">
            <a:off x="16259448" y="8748104"/>
            <a:ext cx="1950555" cy="3973354"/>
          </a:xfrm>
          <a:custGeom>
            <a:avLst/>
            <a:gdLst/>
            <a:ahLst/>
            <a:cxnLst/>
            <a:rect l="l" t="t" r="r" b="b"/>
            <a:pathLst>
              <a:path w="1950555" h="3973354">
                <a:moveTo>
                  <a:pt x="0" y="0"/>
                </a:moveTo>
                <a:lnTo>
                  <a:pt x="1950556" y="0"/>
                </a:lnTo>
                <a:lnTo>
                  <a:pt x="1950556" y="3973353"/>
                </a:lnTo>
                <a:lnTo>
                  <a:pt x="0" y="397335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11"/>
          <p:cNvSpPr txBox="1"/>
          <p:nvPr/>
        </p:nvSpPr>
        <p:spPr>
          <a:xfrm>
            <a:off x="374573" y="152740"/>
            <a:ext cx="1737474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8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43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Noto Serif Display Bold"/>
                <a:ea typeface="+mn-ea"/>
                <a:cs typeface="+mn-cs"/>
              </a:rPr>
              <a:t>Quy</a:t>
            </a:r>
            <a:r>
              <a:rPr kumimoji="0" lang="en-US" sz="3443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Noto Serif Display Bold"/>
                <a:ea typeface="+mn-ea"/>
                <a:cs typeface="+mn-cs"/>
              </a:rPr>
              <a:t> </a:t>
            </a:r>
            <a:r>
              <a:rPr kumimoji="0" lang="en-US" sz="3443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Noto Serif Display Bold"/>
                <a:ea typeface="+mn-ea"/>
                <a:cs typeface="+mn-cs"/>
              </a:rPr>
              <a:t>trình</a:t>
            </a:r>
            <a:r>
              <a:rPr kumimoji="0" lang="en-US" sz="3443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Noto Serif Display Bold"/>
                <a:ea typeface="+mn-ea"/>
                <a:cs typeface="+mn-cs"/>
              </a:rPr>
              <a:t> </a:t>
            </a:r>
            <a:r>
              <a:rPr kumimoji="0" lang="en-US" sz="3443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Noto Serif Display Bold"/>
                <a:ea typeface="+mn-ea"/>
                <a:cs typeface="+mn-cs"/>
              </a:rPr>
              <a:t>làm</a:t>
            </a:r>
            <a:r>
              <a:rPr kumimoji="0" lang="en-US" sz="3443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Noto Serif Display Bold"/>
                <a:ea typeface="+mn-ea"/>
                <a:cs typeface="+mn-cs"/>
              </a:rPr>
              <a:t> </a:t>
            </a:r>
            <a:r>
              <a:rPr kumimoji="0" lang="en-US" sz="3443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Noto Serif Display Bold"/>
                <a:ea typeface="+mn-ea"/>
                <a:cs typeface="+mn-cs"/>
              </a:rPr>
              <a:t>quạt</a:t>
            </a:r>
            <a:endParaRPr kumimoji="0" lang="en-US" sz="3443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Noto Serif Display Bold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482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443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to Serif Display Bold"/>
              <a:ea typeface="+mn-ea"/>
              <a:cs typeface="+mn-cs"/>
            </a:endParaRPr>
          </a:p>
        </p:txBody>
      </p:sp>
      <p:sp>
        <p:nvSpPr>
          <p:cNvPr id="20" name="Notched Right Arrow 19"/>
          <p:cNvSpPr/>
          <p:nvPr/>
        </p:nvSpPr>
        <p:spPr>
          <a:xfrm>
            <a:off x="5634520" y="2460668"/>
            <a:ext cx="817370" cy="484632"/>
          </a:xfrm>
          <a:prstGeom prst="notch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Notched Right Arrow 22"/>
          <p:cNvSpPr/>
          <p:nvPr/>
        </p:nvSpPr>
        <p:spPr>
          <a:xfrm>
            <a:off x="11727280" y="2497876"/>
            <a:ext cx="817370" cy="484632"/>
          </a:xfrm>
          <a:prstGeom prst="notch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Notched Right Arrow 23"/>
          <p:cNvSpPr/>
          <p:nvPr/>
        </p:nvSpPr>
        <p:spPr>
          <a:xfrm>
            <a:off x="5471735" y="6930453"/>
            <a:ext cx="817370" cy="484632"/>
          </a:xfrm>
          <a:prstGeom prst="notch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Notched Right Arrow 24"/>
          <p:cNvSpPr/>
          <p:nvPr/>
        </p:nvSpPr>
        <p:spPr>
          <a:xfrm>
            <a:off x="11717405" y="6930453"/>
            <a:ext cx="817370" cy="484632"/>
          </a:xfrm>
          <a:prstGeom prst="notch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Notched Right Arrow 26"/>
          <p:cNvSpPr/>
          <p:nvPr/>
        </p:nvSpPr>
        <p:spPr>
          <a:xfrm>
            <a:off x="108469" y="7155905"/>
            <a:ext cx="464752" cy="491212"/>
          </a:xfrm>
          <a:prstGeom prst="notched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76413" y="1319836"/>
            <a:ext cx="4779864" cy="323088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>
            <a:off x="6598459" y="1298736"/>
            <a:ext cx="4779864" cy="323088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/>
          <p:cNvSpPr/>
          <p:nvPr/>
        </p:nvSpPr>
        <p:spPr>
          <a:xfrm>
            <a:off x="12878367" y="1319836"/>
            <a:ext cx="4779864" cy="323088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/>
          <p:cNvSpPr/>
          <p:nvPr/>
        </p:nvSpPr>
        <p:spPr>
          <a:xfrm>
            <a:off x="646634" y="5557327"/>
            <a:ext cx="4779864" cy="323088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5"/>
          <p:cNvSpPr/>
          <p:nvPr/>
        </p:nvSpPr>
        <p:spPr>
          <a:xfrm>
            <a:off x="6643803" y="5404126"/>
            <a:ext cx="4779864" cy="323088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>
            <a:off x="12878055" y="5381266"/>
            <a:ext cx="4779864" cy="323088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394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  <p:bldP spid="24" grpId="0" animBg="1"/>
      <p:bldP spid="25" grpId="0" animBg="1"/>
      <p:bldP spid="2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119</Words>
  <Application>Microsoft Office PowerPoint</Application>
  <PresentationFormat>Custom</PresentationFormat>
  <Paragraphs>34</Paragraphs>
  <Slides>11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Calibri</vt:lpstr>
      <vt:lpstr>Times New Roman</vt:lpstr>
      <vt:lpstr>Arial</vt:lpstr>
      <vt:lpstr>Noto Serif Display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ỦY BAN NHÂN DÂN QUẬN LONG BIÊN TRƯỜNG MẦM NON NGUYỆT QUẾ</dc:title>
  <cp:lastModifiedBy>Techsi.vn</cp:lastModifiedBy>
  <cp:revision>22</cp:revision>
  <dcterms:created xsi:type="dcterms:W3CDTF">2006-08-16T00:00:00Z</dcterms:created>
  <dcterms:modified xsi:type="dcterms:W3CDTF">2024-03-13T03:18:09Z</dcterms:modified>
  <dc:identifier>DAFz2ZU2GUk</dc:identifier>
</cp:coreProperties>
</file>