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0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9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8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F9330-2CB9-47ED-9870-B417391E375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6885" y="152497"/>
            <a:ext cx="864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8498" y="2822649"/>
            <a:ext cx="564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7899" y="3715215"/>
            <a:ext cx="562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4350" y="6305805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2023 - 2024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07" y="884786"/>
            <a:ext cx="21812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1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0174" y="17443"/>
            <a:ext cx="9639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ui Đến Trường, con chim nó hót líu lo líu lo - Nhạc Thiếu Nhi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71550"/>
            <a:ext cx="12192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0225" y="857250"/>
            <a:ext cx="83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HÌNH THỨC TỔ CHỨC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8950" y="2334182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.A – Đôi Bờ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2651" y="6037327"/>
            <a:ext cx="820673" cy="8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7841" y="1305098"/>
            <a:ext cx="53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272" y="867468"/>
            <a:ext cx="5915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99</Words>
  <Application>Microsoft Office PowerPoint</Application>
  <PresentationFormat>Widescreen</PresentationFormat>
  <Paragraphs>15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7</cp:revision>
  <dcterms:created xsi:type="dcterms:W3CDTF">2022-05-09T05:39:44Z</dcterms:created>
  <dcterms:modified xsi:type="dcterms:W3CDTF">2024-03-30T17:58:09Z</dcterms:modified>
</cp:coreProperties>
</file>