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8" r:id="rId9"/>
    <p:sldId id="276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00FF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0882" y="6244011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2023 - 2024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1314" y="2682579"/>
            <a:ext cx="5032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 VẬN ĐỘNG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5183" y="120134"/>
            <a:ext cx="650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PHÒNG GIÁO DỤC VÀ ĐÀO TẠO QUẬN LONG BIÊN</a:t>
            </a:r>
            <a:endParaRPr lang="en-US" sz="2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3149" y="534459"/>
            <a:ext cx="4477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3149" y="3469757"/>
            <a:ext cx="5223755" cy="17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tài: VĐCB: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Bò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đường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hẹp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TCVĐ: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Gà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vườn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rau</a:t>
            </a: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.VnTime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0889" y="4374569"/>
            <a:ext cx="46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4111" y="4777818"/>
            <a:ext cx="440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 tuổi: Nhà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( 24-36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33" y="850759"/>
            <a:ext cx="2181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4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622286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Kiến thức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-Trẻ nhớ tên BTPTC, tên VĐCB, tên trò chơi.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Biết cách thực hiện các vận động.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Kỹ năng: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Rèn kỹ năng bò trong đường hẹp không bò ra ngoài.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Biết chơi trò chơi.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Thái độ: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 -Trẻ ngoan, không xô đẩy bạn.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Hứng thú tham gia vào hoạt động.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8847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48739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.VnTime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2274838"/>
            <a:ext cx="7924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* Đồ dùng của cô: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Nhạc tập thể dục cho trẻ (không lời)</a:t>
            </a: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Trang phục gọn gàng</a:t>
            </a: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Vạch chuẩn, 2 đường thẳng kẻ song song dài 3m, rộng 35cm dưới nền nhà, xắc xô.</a:t>
            </a: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Giáo án điện tử</a:t>
            </a:r>
          </a:p>
          <a:p>
            <a:r>
              <a:rPr lang="vi-VN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* Đồ dùng của trẻ: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Trang phục gọn gàng</a:t>
            </a:r>
            <a:endParaRPr lang="vi-VN" sz="3200" b="0" i="0" dirty="0">
              <a:solidFill>
                <a:srgbClr val="9900CC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66800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038497"/>
            <a:ext cx="5883630" cy="140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trò truyện dẫn dắt vào bài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1409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18667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31" y="2303298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* Khởi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động: Cô và trẻ đi,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chạy chậm, chạy nhanh, chạy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chậm quanh sân, đứng thành vòng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tròn.</a:t>
            </a: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Tổng Hợp - Bài Tập Buổi S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8.9792" end="101372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3831" y="641838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NỀ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4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" y="1981200"/>
            <a:ext cx="617220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434" y="984238"/>
            <a:ext cx="58293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BTPTC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“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Tập </a:t>
            </a:r>
            <a:r>
              <a:rPr lang="en-US" sz="3600" b="1" i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nơ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”</a:t>
            </a:r>
            <a:endParaRPr lang="en-US" sz="3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QuaBongTron-VA_jb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8.0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765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828836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ĐT1: Tay đưa  ra trước, lên cao (4l x2n)      </a:t>
            </a:r>
          </a:p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ĐT2: Co từng chân lên, đổi chân (6l x 2n)  </a:t>
            </a:r>
          </a:p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ĐT3: Tay chống hông, lắc lư mình (4l x 2n)  </a:t>
            </a:r>
          </a:p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ĐT4: Bật nhảy tại chỗ (4l x 2n)</a:t>
            </a:r>
            <a:endParaRPr lang="vi-VN" sz="3200" b="0" i="0" dirty="0">
              <a:solidFill>
                <a:srgbClr val="00B0F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50216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Content Placeholder 5" descr="f50e9c9e1069c79adab7abed73567f7d--free-frames-borders-and-fram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" y="1727"/>
            <a:ext cx="9144000" cy="6858000"/>
          </a:xfrm>
          <a:prstGeom prst="rect">
            <a:avLst/>
          </a:prstGeom>
        </p:spPr>
      </p:pic>
      <p:pic>
        <p:nvPicPr>
          <p:cNvPr id="5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149" y="5028957"/>
            <a:ext cx="120651" cy="90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322" y="3276600"/>
            <a:ext cx="6173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* VĐCB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Bò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trong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đường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hẹp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Anpan-Man-s-March-Various-Artis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5622052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TCVĐ: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pt-BR" sz="3600" b="1" i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trong vườn rau</a:t>
            </a:r>
            <a:endParaRPr lang="en-US" sz="3600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449" y="3657600"/>
            <a:ext cx="66223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Hồi tĩnh: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Cho trẻ đi nhẹ nhàng trong sân tập</a:t>
            </a:r>
            <a:r>
              <a:rPr lang="en-US" sz="2800" dirty="0">
                <a:latin typeface="Times New Roman"/>
                <a:ea typeface=".VnTime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149" y="5028957"/>
            <a:ext cx="273051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290</Words>
  <Application>Microsoft Office PowerPoint</Application>
  <PresentationFormat>On-screen Show (4:3)</PresentationFormat>
  <Paragraphs>44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Techsi.vn</cp:lastModifiedBy>
  <cp:revision>41</cp:revision>
  <dcterms:created xsi:type="dcterms:W3CDTF">2017-10-30T05:50:21Z</dcterms:created>
  <dcterms:modified xsi:type="dcterms:W3CDTF">2024-03-30T18:16:23Z</dcterms:modified>
</cp:coreProperties>
</file>