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121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74266" y="217386"/>
            <a:ext cx="9143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 QUẾ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09928" y="3262502"/>
            <a:ext cx="929253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4095301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:   NBTN “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000" b="1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:  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10 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000" b="1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iáo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000" b="1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6" y="1260648"/>
            <a:ext cx="218122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65390" y="6360263"/>
            <a:ext cx="26132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2023 - 2024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116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Techsi.vn</cp:lastModifiedBy>
  <cp:revision>6</cp:revision>
  <dcterms:created xsi:type="dcterms:W3CDTF">2018-03-03T13:43:29Z</dcterms:created>
  <dcterms:modified xsi:type="dcterms:W3CDTF">2024-03-23T17:07:21Z</dcterms:modified>
</cp:coreProperties>
</file>