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5" r:id="rId3"/>
    <p:sldId id="267" r:id="rId4"/>
    <p:sldId id="259" r:id="rId5"/>
    <p:sldId id="260" r:id="rId6"/>
    <p:sldId id="271" r:id="rId7"/>
    <p:sldId id="258" r:id="rId8"/>
    <p:sldId id="273" r:id="rId9"/>
    <p:sldId id="274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2141-81DC-4732-BAD3-FC5F4F3742C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3622-88EF-46E3-8D4F-1755D7086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983C1-672B-4F0E-A092-8C0B81DB4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983C1-672B-4F0E-A092-8C0B81DB4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2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A5462-DF1F-4671-BB2A-8EBAE27056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2078-7725-4AF5-8B9C-429AE55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ình nền Mùa Hè Sảng Khoái đơn Giản đại Dương, đơn Giản, Summer, Nhỏ Tươi 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3F38C-3527-4825-8E5E-090AED605B33}"/>
              </a:ext>
            </a:extLst>
          </p:cNvPr>
          <p:cNvSpPr txBox="1"/>
          <p:nvPr/>
        </p:nvSpPr>
        <p:spPr>
          <a:xfrm>
            <a:off x="1524000" y="228601"/>
            <a:ext cx="8991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NGUYỆT QUẾ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34119" y="2413012"/>
            <a:ext cx="12192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0" y="3167479"/>
            <a:ext cx="12192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0" y="3824160"/>
            <a:ext cx="12192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á Vàng Đuôi Quạt | ThucAnCho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0" y="4224270"/>
            <a:ext cx="3420138" cy="22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MẦM NON: HÌNH ẢNH CON CÁ VÀNG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54" y="3515684"/>
            <a:ext cx="6517233" cy="26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07" y="5544008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27" y="5524913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52" y="5541557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0" y="4205530"/>
            <a:ext cx="12192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-218364" y="5327115"/>
            <a:ext cx="12192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2023 -2024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48" y="806049"/>
            <a:ext cx="1869743" cy="153505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3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biển đẹp những đại dương mênh mông xanh ngắt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hám phá với hơn 110 hình ảnh con cá vàng mới nhất - Tin Học V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512"/>
            <a:ext cx="12192000" cy="69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038531" y="1337480"/>
            <a:ext cx="3043451" cy="264766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4074905">
            <a:off x="4312047" y="1527214"/>
            <a:ext cx="4424863" cy="389355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831" y="1651109"/>
            <a:ext cx="4572452" cy="498170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7285" y="1878246"/>
            <a:ext cx="1064974" cy="101078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277540">
            <a:off x="9973029" y="1340796"/>
            <a:ext cx="1064974" cy="163439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biển đẹp những đại dương mênh mông xanh ngắt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1373875" y="2059296"/>
            <a:ext cx="91440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ình nền Mùa Hè Sảng Khoái đơn Giản đại Dương, đơn Giản, Summer, Nhỏ Tươi 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A1E3EE-057B-41ED-9F2D-32546F1F1ECC}"/>
              </a:ext>
            </a:extLst>
          </p:cNvPr>
          <p:cNvSpPr txBox="1"/>
          <p:nvPr/>
        </p:nvSpPr>
        <p:spPr>
          <a:xfrm>
            <a:off x="-38100" y="1848418"/>
            <a:ext cx="121920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á Vàng Đuôi Quạt | ThucAnCho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0" y="4224270"/>
            <a:ext cx="3420138" cy="22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07" y="5544008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27" y="5524913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Yếu Tố Rong Biển Bằng Tay | Công cụ đồ họa PSD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52" y="5541557"/>
            <a:ext cx="5611055" cy="1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MẦM NON: HÌNH ẢNH CON CÁ VÀNG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67" y="3157281"/>
            <a:ext cx="6517233" cy="26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9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35+ Hình Nền Biển Đẹp Mênh Mông, Tươi Mát Nhìn Quá Đ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1165589" y="2090729"/>
            <a:ext cx="91440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6137" y="3052469"/>
            <a:ext cx="7970292" cy="879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HỘP QUÀ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6137" y="3033190"/>
            <a:ext cx="7970292" cy="879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“TÔM, CUA, CÁ”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ÌNH ẢNH MẦM NON: HÌNH ẢNH CON CÁ VÀNG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02" y="4501114"/>
            <a:ext cx="4330890" cy="17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Phim Hoạt Hình Con Cua đỏ Bị Cô Lập Trên Nền Trắng PNG , Cua, đồ  Họa, Móng Vuốt PNG và Vector với nền trong suốt để tải xuống miễ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11" y="4548982"/>
            <a:ext cx="3078945" cy="20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ôm Dễ Thương Hình ảnh PNG | Vector Và Các Tập Tin PSD | Tải Về Miễn Phí  Trên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4" y="4548982"/>
            <a:ext cx="3072473" cy="20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Biển Đẹp Xanh Ngắt &amp; Nên Thơ - Phần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824395" y="1468144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0187" y="2374710"/>
            <a:ext cx="7970292" cy="879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ám phá với hơn 110 hình ảnh con cá vàng mới nhất - Tin Học V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6143" y="5677469"/>
            <a:ext cx="390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ám phá với hơn 110 hình ảnh con cá vàng mới nhất - Tin Học V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4842" y="2166733"/>
            <a:ext cx="4230806" cy="469126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8711507">
            <a:off x="9902500" y="3212829"/>
            <a:ext cx="123102" cy="122829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9696" y="4407511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 rot="916888">
            <a:off x="9929739" y="699436"/>
            <a:ext cx="134704" cy="14756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8711507">
            <a:off x="10731747" y="2465596"/>
            <a:ext cx="66773" cy="122829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8711507">
            <a:off x="7249863" y="4100908"/>
            <a:ext cx="61299" cy="21012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27157" y="1168827"/>
            <a:ext cx="2893326" cy="29888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6390" y="1583140"/>
            <a:ext cx="4053965" cy="353225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0927286">
            <a:off x="2552445" y="1694318"/>
            <a:ext cx="190611" cy="173268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82857" y="0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543" y="1065424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3931" y="5677695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1076" y="17005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8009" y="11738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20502" y="3481602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20626327">
            <a:off x="8465704" y="831514"/>
            <a:ext cx="83533" cy="186867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626327">
            <a:off x="7333899" y="947995"/>
            <a:ext cx="67456" cy="161582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537729">
            <a:off x="9419927" y="4595588"/>
            <a:ext cx="139660" cy="161582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3626995" flipH="1">
            <a:off x="5404094" y="5317064"/>
            <a:ext cx="65090" cy="161582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953860">
            <a:off x="4647364" y="631339"/>
            <a:ext cx="45719" cy="131520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58732" y="17005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6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biển đẹp những đại dương mênh mông xanh ngắt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08" y="1028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Đi tìm lời giải cho hội chứng “não cá và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2" y="2191893"/>
            <a:ext cx="4018805" cy="29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ám Nuôi Cá Thịt Giá Tốt T09/2023 | Mua tại Lazada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3262" y="536337"/>
            <a:ext cx="3716114" cy="29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ệnh viện Y học cổ truyền Thừa Thiên Hu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92" y="3755240"/>
            <a:ext cx="3497455" cy="28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926859" y="2678519"/>
            <a:ext cx="1419029" cy="1315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82890" y="1508749"/>
            <a:ext cx="2552131" cy="438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869308">
            <a:off x="7368658" y="2781580"/>
            <a:ext cx="917362" cy="330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771526">
            <a:off x="7364235" y="3829181"/>
            <a:ext cx="970946" cy="330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với hơn 110 hình ảnh con cá vàng mới nhất - Tin Học V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188657" y="1187355"/>
            <a:ext cx="2743201" cy="28387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4464394">
            <a:off x="3979700" y="1290221"/>
            <a:ext cx="5087296" cy="422550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4464394" flipV="1">
            <a:off x="-125183" y="2220403"/>
            <a:ext cx="5146789" cy="425281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8827435">
            <a:off x="10004586" y="3362500"/>
            <a:ext cx="142535" cy="116688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51287" y="4321792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8827435">
            <a:off x="7287462" y="4366042"/>
            <a:ext cx="105445" cy="171344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42384" y="6051690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20515183" flipH="1">
            <a:off x="2283320" y="1440985"/>
            <a:ext cx="190779" cy="198187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23112" y="650609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8108" y="3603009"/>
            <a:ext cx="45719" cy="27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12" grpId="0" animBg="1"/>
      <p:bldP spid="12" grpId="1" animBg="1"/>
      <p:bldP spid="7" grpId="0"/>
      <p:bldP spid="7" grpId="1"/>
      <p:bldP spid="14" grpId="0" animBg="1"/>
      <p:bldP spid="14" grpId="1" animBg="1"/>
      <p:bldP spid="16" grpId="0"/>
      <p:bldP spid="16" grpId="1"/>
      <p:bldP spid="17" grpId="0" animBg="1"/>
      <p:bldP spid="17" grpId="1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5+ Hình Nền Biển Đẹp Mênh Mông, Tươi Mát Nhìn Quá Đ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biển đẹp những đại dương mênh mông xanh ngắt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216EC-C107-4D29-85A1-2F69823816A2}"/>
              </a:ext>
            </a:extLst>
          </p:cNvPr>
          <p:cNvSpPr txBox="1"/>
          <p:nvPr/>
        </p:nvSpPr>
        <p:spPr>
          <a:xfrm>
            <a:off x="1373875" y="2059296"/>
            <a:ext cx="91440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8F554-BE31-44EB-844F-D41D663B2082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8F554-BE31-44EB-844F-D41D663B2082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118</Words>
  <Application>Microsoft Office PowerPoint</Application>
  <PresentationFormat>Widescreen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L103</dc:creator>
  <cp:lastModifiedBy>L103</cp:lastModifiedBy>
  <cp:revision>36</cp:revision>
  <dcterms:created xsi:type="dcterms:W3CDTF">2023-10-24T15:50:52Z</dcterms:created>
  <dcterms:modified xsi:type="dcterms:W3CDTF">2023-10-30T18:49:05Z</dcterms:modified>
</cp:coreProperties>
</file>