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Montserrat Bold" charset="1" panose="00000800000000000000"/>
      <p:regular r:id="rId11"/>
    </p:embeddedFont>
    <p:embeddedFont>
      <p:font typeface="IreneFlorentina" charset="1" panose="0200050300000000000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095464" y="7368782"/>
            <a:ext cx="23682613" cy="4895651"/>
          </a:xfrm>
          <a:custGeom>
            <a:avLst/>
            <a:gdLst/>
            <a:ahLst/>
            <a:cxnLst/>
            <a:rect r="r" b="b" t="t" l="l"/>
            <a:pathLst>
              <a:path h="4895651" w="23682613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t="0" r="-233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850294"/>
            <a:ext cx="16230600" cy="7581043"/>
          </a:xfrm>
          <a:custGeom>
            <a:avLst/>
            <a:gdLst/>
            <a:ahLst/>
            <a:cxnLst/>
            <a:rect r="r" b="b" t="t" l="l"/>
            <a:pathLst>
              <a:path h="7581043" w="16230600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715808" y="5787534"/>
            <a:ext cx="911357" cy="606467"/>
          </a:xfrm>
          <a:custGeom>
            <a:avLst/>
            <a:gdLst/>
            <a:ahLst/>
            <a:cxnLst/>
            <a:rect r="r" b="b" t="t" l="l"/>
            <a:pathLst>
              <a:path h="606467" w="91135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90080" y="1979683"/>
            <a:ext cx="16230600" cy="1560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02"/>
              </a:lnSpc>
            </a:pPr>
            <a:r>
              <a:rPr lang="en-US" sz="9072">
                <a:solidFill>
                  <a:srgbClr val="4C6689"/>
                </a:solidFill>
                <a:latin typeface="Montserrat Bold"/>
              </a:rPr>
              <a:t>Bài thơ: Bạn mới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4572" y="2132399"/>
            <a:ext cx="10740857" cy="7654385"/>
          </a:xfrm>
          <a:custGeom>
            <a:avLst/>
            <a:gdLst/>
            <a:ahLst/>
            <a:cxnLst/>
            <a:rect r="r" b="b" t="t" l="l"/>
            <a:pathLst>
              <a:path h="7654385" w="10740857">
                <a:moveTo>
                  <a:pt x="0" y="0"/>
                </a:moveTo>
                <a:lnTo>
                  <a:pt x="10740857" y="0"/>
                </a:lnTo>
                <a:lnTo>
                  <a:pt x="10740857" y="7654386"/>
                </a:lnTo>
                <a:lnTo>
                  <a:pt x="0" y="7654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1" r="0" b="-480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456164" y="4500880"/>
            <a:ext cx="7831836" cy="119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C6689"/>
                </a:solidFill>
                <a:latin typeface="IreneFlorentina"/>
              </a:rPr>
              <a:t>Ban mới đến trường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C6689"/>
                </a:solidFill>
                <a:latin typeface="IreneFlorentina"/>
              </a:rPr>
              <a:t>Hãy còn nhút nhát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3356241"/>
            <a:ext cx="9696470" cy="8241249"/>
          </a:xfrm>
          <a:custGeom>
            <a:avLst/>
            <a:gdLst/>
            <a:ahLst/>
            <a:cxnLst/>
            <a:rect r="r" b="b" t="t" l="l"/>
            <a:pathLst>
              <a:path h="8241249" w="9696470">
                <a:moveTo>
                  <a:pt x="0" y="0"/>
                </a:moveTo>
                <a:lnTo>
                  <a:pt x="9696470" y="0"/>
                </a:lnTo>
                <a:lnTo>
                  <a:pt x="9696470" y="8241250"/>
                </a:lnTo>
                <a:lnTo>
                  <a:pt x="0" y="824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922" t="0" r="-1153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34716" y="1887945"/>
            <a:ext cx="8088337" cy="6511111"/>
          </a:xfrm>
          <a:custGeom>
            <a:avLst/>
            <a:gdLst/>
            <a:ahLst/>
            <a:cxnLst/>
            <a:rect r="r" b="b" t="t" l="l"/>
            <a:pathLst>
              <a:path h="6511111" w="8088337">
                <a:moveTo>
                  <a:pt x="0" y="0"/>
                </a:moveTo>
                <a:lnTo>
                  <a:pt x="8088337" y="0"/>
                </a:lnTo>
                <a:lnTo>
                  <a:pt x="8088337" y="6511110"/>
                </a:lnTo>
                <a:lnTo>
                  <a:pt x="0" y="6511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3846564"/>
            <a:ext cx="7201608" cy="119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C6689"/>
                </a:solidFill>
                <a:latin typeface="IreneFlorentina"/>
              </a:rPr>
              <a:t>Em dạy bạn hát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C6689"/>
                </a:solidFill>
                <a:latin typeface="IreneFlorentina"/>
              </a:rPr>
              <a:t>Rủ bạn cùng chơi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6190010"/>
            <a:ext cx="4754727" cy="4096990"/>
          </a:xfrm>
          <a:custGeom>
            <a:avLst/>
            <a:gdLst/>
            <a:ahLst/>
            <a:cxnLst/>
            <a:rect r="r" b="b" t="t" l="l"/>
            <a:pathLst>
              <a:path h="4096990" w="4754727">
                <a:moveTo>
                  <a:pt x="0" y="0"/>
                </a:moveTo>
                <a:lnTo>
                  <a:pt x="4754727" y="0"/>
                </a:lnTo>
                <a:lnTo>
                  <a:pt x="4754727" y="4096990"/>
                </a:lnTo>
                <a:lnTo>
                  <a:pt x="0" y="4096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74748" y="-346703"/>
            <a:ext cx="11253323" cy="6379700"/>
          </a:xfrm>
          <a:custGeom>
            <a:avLst/>
            <a:gdLst/>
            <a:ahLst/>
            <a:cxnLst/>
            <a:rect r="r" b="b" t="t" l="l"/>
            <a:pathLst>
              <a:path h="6379700" w="11253323">
                <a:moveTo>
                  <a:pt x="0" y="0"/>
                </a:moveTo>
                <a:lnTo>
                  <a:pt x="11253322" y="0"/>
                </a:lnTo>
                <a:lnTo>
                  <a:pt x="11253322" y="6379699"/>
                </a:lnTo>
                <a:lnTo>
                  <a:pt x="0" y="6379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358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636239" y="5724559"/>
            <a:ext cx="10814813" cy="6469487"/>
          </a:xfrm>
          <a:custGeom>
            <a:avLst/>
            <a:gdLst/>
            <a:ahLst/>
            <a:cxnLst/>
            <a:rect r="r" b="b" t="t" l="l"/>
            <a:pathLst>
              <a:path h="6469487" w="10814813">
                <a:moveTo>
                  <a:pt x="0" y="0"/>
                </a:moveTo>
                <a:lnTo>
                  <a:pt x="10814813" y="0"/>
                </a:lnTo>
                <a:lnTo>
                  <a:pt x="10814813" y="6469488"/>
                </a:lnTo>
                <a:lnTo>
                  <a:pt x="0" y="6469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0638" t="-12870" r="-4133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21328">
            <a:off x="167118" y="3468808"/>
            <a:ext cx="3560192" cy="3747571"/>
          </a:xfrm>
          <a:custGeom>
            <a:avLst/>
            <a:gdLst/>
            <a:ahLst/>
            <a:cxnLst/>
            <a:rect r="r" b="b" t="t" l="l"/>
            <a:pathLst>
              <a:path h="3747571" w="3560192">
                <a:moveTo>
                  <a:pt x="0" y="0"/>
                </a:moveTo>
                <a:lnTo>
                  <a:pt x="3560193" y="0"/>
                </a:lnTo>
                <a:lnTo>
                  <a:pt x="3560193" y="3747570"/>
                </a:lnTo>
                <a:lnTo>
                  <a:pt x="0" y="3747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595073"/>
            <a:ext cx="9178574" cy="7661194"/>
          </a:xfrm>
          <a:custGeom>
            <a:avLst/>
            <a:gdLst/>
            <a:ahLst/>
            <a:cxnLst/>
            <a:rect r="r" b="b" t="t" l="l"/>
            <a:pathLst>
              <a:path h="7661194" w="9178574">
                <a:moveTo>
                  <a:pt x="0" y="0"/>
                </a:moveTo>
                <a:lnTo>
                  <a:pt x="9178574" y="0"/>
                </a:lnTo>
                <a:lnTo>
                  <a:pt x="9178574" y="7661194"/>
                </a:lnTo>
                <a:lnTo>
                  <a:pt x="0" y="76611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32" t="0" r="-10902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926718" y="3891962"/>
            <a:ext cx="7383420" cy="119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93F2A"/>
                </a:solidFill>
                <a:latin typeface="IreneFlorentina"/>
              </a:rPr>
              <a:t>Cô thấy cô cười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93F2A"/>
                </a:solidFill>
                <a:latin typeface="IreneFlorentina"/>
              </a:rPr>
              <a:t>Cô khen đoàn kết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697307" y="6671753"/>
            <a:ext cx="23682613" cy="6217603"/>
          </a:xfrm>
          <a:custGeom>
            <a:avLst/>
            <a:gdLst/>
            <a:ahLst/>
            <a:cxnLst/>
            <a:rect r="r" b="b" t="t" l="l"/>
            <a:pathLst>
              <a:path h="6217603" w="2368261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65" t="0" r="-16465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16329" y="2950672"/>
            <a:ext cx="13655341" cy="7442161"/>
          </a:xfrm>
          <a:custGeom>
            <a:avLst/>
            <a:gdLst/>
            <a:ahLst/>
            <a:cxnLst/>
            <a:rect r="r" b="b" t="t" l="l"/>
            <a:pathLst>
              <a:path h="7442161" w="1365534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866775"/>
            <a:ext cx="16230600" cy="1557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199">
                <a:solidFill>
                  <a:srgbClr val="4C6689"/>
                </a:solidFill>
                <a:latin typeface="Montserrat Bold"/>
              </a:rPr>
              <a:t>Bạn mới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DAGF1Qkzkzg</dc:identifier>
  <dcterms:modified xsi:type="dcterms:W3CDTF">2011-08-01T06:04:30Z</dcterms:modified>
  <cp:revision>1</cp:revision>
  <dc:title>Colorful Playful Illustrative Word Games Presentation</dc:title>
</cp:coreProperties>
</file>