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Noto Serif Display" panose="020B0604020202020204"/>
      <p:regular r:id="rId9"/>
    </p:embeddedFont>
    <p:embeddedFont>
      <p:font typeface="Sriracha" panose="020B0604020202020204" charset="-34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8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image" Target="../media/image4.svg"/><Relationship Id="rId15" Type="http://schemas.openxmlformats.org/officeDocument/2006/relationships/image" Target="../media/image7.png"/><Relationship Id="rId10" Type="http://schemas.openxmlformats.org/officeDocument/2006/relationships/image" Target="../media/image9.svg"/><Relationship Id="rId19" Type="http://schemas.openxmlformats.org/officeDocument/2006/relationships/image" Target="../media/image9.png"/><Relationship Id="rId4" Type="http://schemas.openxmlformats.org/officeDocument/2006/relationships/image" Target="../media/image2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1.sv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27.sv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sv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19.png"/><Relationship Id="rId10" Type="http://schemas.openxmlformats.org/officeDocument/2006/relationships/image" Target="../media/image42.svg"/><Relationship Id="rId4" Type="http://schemas.openxmlformats.org/officeDocument/2006/relationships/image" Target="../media/image18.jpe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54.svg"/><Relationship Id="rId18" Type="http://schemas.openxmlformats.org/officeDocument/2006/relationships/image" Target="../media/image30.pn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12" Type="http://schemas.openxmlformats.org/officeDocument/2006/relationships/image" Target="../media/image27.png"/><Relationship Id="rId17" Type="http://schemas.openxmlformats.org/officeDocument/2006/relationships/image" Target="../media/image58.svg"/><Relationship Id="rId2" Type="http://schemas.openxmlformats.org/officeDocument/2006/relationships/image" Target="../media/image22.png"/><Relationship Id="rId16" Type="http://schemas.openxmlformats.org/officeDocument/2006/relationships/image" Target="../media/image29.pn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52.svg"/><Relationship Id="rId5" Type="http://schemas.openxmlformats.org/officeDocument/2006/relationships/image" Target="../media/image46.svg"/><Relationship Id="rId15" Type="http://schemas.openxmlformats.org/officeDocument/2006/relationships/image" Target="../media/image56.svg"/><Relationship Id="rId10" Type="http://schemas.openxmlformats.org/officeDocument/2006/relationships/image" Target="../media/image26.png"/><Relationship Id="rId19" Type="http://schemas.openxmlformats.org/officeDocument/2006/relationships/image" Target="../media/image60.svg"/><Relationship Id="rId4" Type="http://schemas.openxmlformats.org/officeDocument/2006/relationships/image" Target="../media/image23.png"/><Relationship Id="rId9" Type="http://schemas.openxmlformats.org/officeDocument/2006/relationships/image" Target="../media/image50.sv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63.svg"/><Relationship Id="rId7" Type="http://schemas.openxmlformats.org/officeDocument/2006/relationships/image" Target="../media/image35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svg"/><Relationship Id="rId5" Type="http://schemas.openxmlformats.org/officeDocument/2006/relationships/image" Target="../media/image34.png"/><Relationship Id="rId10" Type="http://schemas.openxmlformats.org/officeDocument/2006/relationships/image" Target="../media/image37.png"/><Relationship Id="rId4" Type="http://schemas.openxmlformats.org/officeDocument/2006/relationships/image" Target="../media/image33.jpeg"/><Relationship Id="rId9" Type="http://schemas.openxmlformats.org/officeDocument/2006/relationships/image" Target="../media/image69.svg"/><Relationship Id="rId14" Type="http://schemas.openxmlformats.org/officeDocument/2006/relationships/image" Target="../media/image7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7" Type="http://schemas.openxmlformats.org/officeDocument/2006/relationships/image" Target="../media/image41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77.sv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9.svg"/><Relationship Id="rId18" Type="http://schemas.openxmlformats.org/officeDocument/2006/relationships/image" Target="../media/image48.png"/><Relationship Id="rId26" Type="http://schemas.openxmlformats.org/officeDocument/2006/relationships/image" Target="../media/image52.png"/><Relationship Id="rId3" Type="http://schemas.openxmlformats.org/officeDocument/2006/relationships/image" Target="../media/image81.svg"/><Relationship Id="rId21" Type="http://schemas.openxmlformats.org/officeDocument/2006/relationships/image" Target="../media/image95.svg"/><Relationship Id="rId34" Type="http://schemas.openxmlformats.org/officeDocument/2006/relationships/image" Target="../media/image55.png"/><Relationship Id="rId7" Type="http://schemas.openxmlformats.org/officeDocument/2006/relationships/image" Target="../media/image25.svg"/><Relationship Id="rId12" Type="http://schemas.openxmlformats.org/officeDocument/2006/relationships/image" Target="../media/image46.png"/><Relationship Id="rId17" Type="http://schemas.openxmlformats.org/officeDocument/2006/relationships/image" Target="../media/image13.svg"/><Relationship Id="rId25" Type="http://schemas.openxmlformats.org/officeDocument/2006/relationships/image" Target="../media/image99.svg"/><Relationship Id="rId33" Type="http://schemas.openxmlformats.org/officeDocument/2006/relationships/image" Target="../media/image105.svg"/><Relationship Id="rId2" Type="http://schemas.openxmlformats.org/officeDocument/2006/relationships/image" Target="../media/image42.png"/><Relationship Id="rId16" Type="http://schemas.openxmlformats.org/officeDocument/2006/relationships/image" Target="../media/image6.png"/><Relationship Id="rId20" Type="http://schemas.openxmlformats.org/officeDocument/2006/relationships/image" Target="../media/image49.png"/><Relationship Id="rId29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87.svg"/><Relationship Id="rId24" Type="http://schemas.openxmlformats.org/officeDocument/2006/relationships/image" Target="../media/image51.png"/><Relationship Id="rId32" Type="http://schemas.openxmlformats.org/officeDocument/2006/relationships/image" Target="../media/image54.png"/><Relationship Id="rId5" Type="http://schemas.openxmlformats.org/officeDocument/2006/relationships/image" Target="../media/image83.svg"/><Relationship Id="rId15" Type="http://schemas.openxmlformats.org/officeDocument/2006/relationships/image" Target="../media/image91.svg"/><Relationship Id="rId23" Type="http://schemas.openxmlformats.org/officeDocument/2006/relationships/image" Target="../media/image97.svg"/><Relationship Id="rId28" Type="http://schemas.openxmlformats.org/officeDocument/2006/relationships/image" Target="../media/image7.png"/><Relationship Id="rId10" Type="http://schemas.openxmlformats.org/officeDocument/2006/relationships/image" Target="../media/image45.png"/><Relationship Id="rId19" Type="http://schemas.openxmlformats.org/officeDocument/2006/relationships/image" Target="../media/image93.svg"/><Relationship Id="rId31" Type="http://schemas.openxmlformats.org/officeDocument/2006/relationships/image" Target="../media/image103.svg"/><Relationship Id="rId4" Type="http://schemas.openxmlformats.org/officeDocument/2006/relationships/image" Target="../media/image43.png"/><Relationship Id="rId9" Type="http://schemas.openxmlformats.org/officeDocument/2006/relationships/image" Target="../media/image85.svg"/><Relationship Id="rId14" Type="http://schemas.openxmlformats.org/officeDocument/2006/relationships/image" Target="../media/image47.png"/><Relationship Id="rId22" Type="http://schemas.openxmlformats.org/officeDocument/2006/relationships/image" Target="../media/image50.png"/><Relationship Id="rId27" Type="http://schemas.openxmlformats.org/officeDocument/2006/relationships/image" Target="../media/image101.svg"/><Relationship Id="rId30" Type="http://schemas.openxmlformats.org/officeDocument/2006/relationships/image" Target="../media/image53.png"/><Relationship Id="rId35" Type="http://schemas.openxmlformats.org/officeDocument/2006/relationships/image" Target="../media/image107.svg"/><Relationship Id="rId8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82617">
            <a:off x="1615147" y="3222468"/>
            <a:ext cx="4398805" cy="6766665"/>
          </a:xfrm>
          <a:custGeom>
            <a:avLst/>
            <a:gdLst/>
            <a:ahLst/>
            <a:cxnLst/>
            <a:rect l="l" t="t" r="r" b="b"/>
            <a:pathLst>
              <a:path w="4398805" h="6766665">
                <a:moveTo>
                  <a:pt x="0" y="0"/>
                </a:moveTo>
                <a:lnTo>
                  <a:pt x="4398805" y="0"/>
                </a:lnTo>
                <a:lnTo>
                  <a:pt x="4398805" y="6766664"/>
                </a:lnTo>
                <a:lnTo>
                  <a:pt x="0" y="67666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1522" b="-44614"/>
            </a:stretch>
          </a:blipFill>
        </p:spPr>
      </p:sp>
      <p:sp>
        <p:nvSpPr>
          <p:cNvPr id="3" name="Freeform 3"/>
          <p:cNvSpPr/>
          <p:nvPr/>
        </p:nvSpPr>
        <p:spPr>
          <a:xfrm rot="732364">
            <a:off x="12364205" y="933258"/>
            <a:ext cx="4622817" cy="4752429"/>
          </a:xfrm>
          <a:custGeom>
            <a:avLst/>
            <a:gdLst/>
            <a:ahLst/>
            <a:cxnLst/>
            <a:rect l="l" t="t" r="r" b="b"/>
            <a:pathLst>
              <a:path w="4622817" h="4752429">
                <a:moveTo>
                  <a:pt x="0" y="0"/>
                </a:moveTo>
                <a:lnTo>
                  <a:pt x="4622818" y="0"/>
                </a:lnTo>
                <a:lnTo>
                  <a:pt x="4622818" y="4752429"/>
                </a:lnTo>
                <a:lnTo>
                  <a:pt x="0" y="4752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4640231" y="-524471"/>
            <a:ext cx="8725546" cy="10524233"/>
          </a:xfrm>
          <a:custGeom>
            <a:avLst/>
            <a:gdLst/>
            <a:ahLst/>
            <a:cxnLst/>
            <a:rect l="l" t="t" r="r" b="b"/>
            <a:pathLst>
              <a:path w="8725546" h="10524233">
                <a:moveTo>
                  <a:pt x="0" y="0"/>
                </a:moveTo>
                <a:lnTo>
                  <a:pt x="8725546" y="0"/>
                </a:lnTo>
                <a:lnTo>
                  <a:pt x="8725546" y="10524233"/>
                </a:lnTo>
                <a:lnTo>
                  <a:pt x="0" y="105242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4672849" y="2815750"/>
            <a:ext cx="9070541" cy="5009621"/>
            <a:chOff x="0" y="0"/>
            <a:chExt cx="3403061" cy="187949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3407274" cy="1879496"/>
            </a:xfrm>
            <a:custGeom>
              <a:avLst/>
              <a:gdLst/>
              <a:ahLst/>
              <a:cxnLst/>
              <a:rect l="l" t="t" r="r" b="b"/>
              <a:pathLst>
                <a:path w="3407274" h="1879496">
                  <a:moveTo>
                    <a:pt x="278431" y="16918"/>
                  </a:moveTo>
                  <a:cubicBezTo>
                    <a:pt x="278431" y="16918"/>
                    <a:pt x="604014" y="12258"/>
                    <a:pt x="930761" y="12454"/>
                  </a:cubicBezTo>
                  <a:cubicBezTo>
                    <a:pt x="2337917" y="12671"/>
                    <a:pt x="3133206" y="0"/>
                    <a:pt x="3133206" y="0"/>
                  </a:cubicBezTo>
                  <a:cubicBezTo>
                    <a:pt x="3200669" y="0"/>
                    <a:pt x="3276606" y="0"/>
                    <a:pt x="3355379" y="85073"/>
                  </a:cubicBezTo>
                  <a:cubicBezTo>
                    <a:pt x="3398357" y="131488"/>
                    <a:pt x="3399426" y="240224"/>
                    <a:pt x="3399831" y="320281"/>
                  </a:cubicBezTo>
                  <a:cubicBezTo>
                    <a:pt x="3399831" y="320281"/>
                    <a:pt x="3398126" y="932605"/>
                    <a:pt x="3398126" y="1116912"/>
                  </a:cubicBezTo>
                  <a:cubicBezTo>
                    <a:pt x="3398126" y="1331071"/>
                    <a:pt x="3407274" y="1630250"/>
                    <a:pt x="3407274" y="1630250"/>
                  </a:cubicBezTo>
                  <a:cubicBezTo>
                    <a:pt x="3407274" y="1758918"/>
                    <a:pt x="3403105" y="1879496"/>
                    <a:pt x="3150267" y="1871362"/>
                  </a:cubicBezTo>
                  <a:cubicBezTo>
                    <a:pt x="3150267" y="1871362"/>
                    <a:pt x="2773794" y="1851063"/>
                    <a:pt x="2388312" y="1858662"/>
                  </a:cubicBezTo>
                  <a:cubicBezTo>
                    <a:pt x="1200217" y="1866796"/>
                    <a:pt x="304023" y="1879496"/>
                    <a:pt x="304023" y="1879496"/>
                  </a:cubicBezTo>
                  <a:cubicBezTo>
                    <a:pt x="132548" y="1879496"/>
                    <a:pt x="4213" y="1778427"/>
                    <a:pt x="8532" y="1575880"/>
                  </a:cubicBezTo>
                  <a:cubicBezTo>
                    <a:pt x="8532" y="1575880"/>
                    <a:pt x="9630" y="1077339"/>
                    <a:pt x="4815" y="93260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5217659" y="5026966"/>
            <a:ext cx="7866620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8000" spc="-200">
                <a:solidFill>
                  <a:srgbClr val="272626"/>
                </a:solidFill>
                <a:latin typeface="Sriracha"/>
              </a:rPr>
              <a:t>Cái bàn, cái ghế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749250" y="3523758"/>
            <a:ext cx="2803439" cy="606864"/>
            <a:chOff x="0" y="0"/>
            <a:chExt cx="3737918" cy="809152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61568"/>
              <a:ext cx="747584" cy="747584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BD6F"/>
              </a:solid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255209" y="175159"/>
              <a:ext cx="330858" cy="625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51"/>
                </a:lnSpc>
                <a:spcBef>
                  <a:spcPct val="0"/>
                </a:spcBef>
              </a:pPr>
              <a:r>
                <a:rPr lang="en-US" sz="3126">
                  <a:solidFill>
                    <a:srgbClr val="FFFEFE"/>
                  </a:solidFill>
                  <a:latin typeface="Sriracha"/>
                </a:rPr>
                <a:t>H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747584" y="61568"/>
              <a:ext cx="747584" cy="747584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A09BFF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2990334" y="61568"/>
              <a:ext cx="747584" cy="747584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D87B1"/>
              </a:solidFill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841276" y="137660"/>
              <a:ext cx="560198" cy="625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51"/>
                </a:lnSpc>
                <a:spcBef>
                  <a:spcPct val="0"/>
                </a:spcBef>
              </a:pPr>
              <a:r>
                <a:rPr lang="en-US" sz="3126">
                  <a:solidFill>
                    <a:srgbClr val="FFFEFE"/>
                  </a:solidFill>
                  <a:latin typeface="Sriracha"/>
                </a:rPr>
                <a:t>E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084027" y="137660"/>
              <a:ext cx="560198" cy="625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51"/>
                </a:lnSpc>
                <a:spcBef>
                  <a:spcPct val="0"/>
                </a:spcBef>
              </a:pPr>
              <a:r>
                <a:rPr lang="en-US" sz="3126">
                  <a:solidFill>
                    <a:srgbClr val="FFFEFE"/>
                  </a:solidFill>
                  <a:latin typeface="Sriracha"/>
                </a:rPr>
                <a:t>O</a:t>
              </a: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1495167" y="0"/>
              <a:ext cx="747584" cy="747584"/>
              <a:chOff x="0" y="0"/>
              <a:chExt cx="6350000" cy="63500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BAE6FF"/>
              </a:solidFill>
            </p:spPr>
          </p:sp>
        </p:grpSp>
        <p:sp>
          <p:nvSpPr>
            <p:cNvPr id="23" name="TextBox 23"/>
            <p:cNvSpPr txBox="1"/>
            <p:nvPr/>
          </p:nvSpPr>
          <p:spPr>
            <a:xfrm>
              <a:off x="1719925" y="76092"/>
              <a:ext cx="298067" cy="625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51"/>
                </a:lnSpc>
                <a:spcBef>
                  <a:spcPct val="0"/>
                </a:spcBef>
              </a:pPr>
              <a:r>
                <a:rPr lang="en-US" sz="3126">
                  <a:solidFill>
                    <a:srgbClr val="FFFEFE"/>
                  </a:solidFill>
                  <a:latin typeface="Sriracha"/>
                </a:rPr>
                <a:t>L</a:t>
              </a:r>
            </a:p>
          </p:txBody>
        </p:sp>
        <p:grpSp>
          <p:nvGrpSpPr>
            <p:cNvPr id="24" name="Group 24"/>
            <p:cNvGrpSpPr/>
            <p:nvPr/>
          </p:nvGrpSpPr>
          <p:grpSpPr>
            <a:xfrm>
              <a:off x="2242751" y="37227"/>
              <a:ext cx="747584" cy="747584"/>
              <a:chOff x="0" y="0"/>
              <a:chExt cx="6350000" cy="63500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A9EBA1"/>
              </a:solidFill>
            </p:spPr>
          </p:sp>
        </p:grpSp>
        <p:sp>
          <p:nvSpPr>
            <p:cNvPr id="26" name="TextBox 26"/>
            <p:cNvSpPr txBox="1"/>
            <p:nvPr/>
          </p:nvSpPr>
          <p:spPr>
            <a:xfrm>
              <a:off x="2336444" y="108593"/>
              <a:ext cx="560198" cy="625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51"/>
                </a:lnSpc>
                <a:spcBef>
                  <a:spcPct val="0"/>
                </a:spcBef>
              </a:pPr>
              <a:r>
                <a:rPr lang="en-US" sz="3126">
                  <a:solidFill>
                    <a:srgbClr val="FFFEFE"/>
                  </a:solidFill>
                  <a:latin typeface="Sriracha"/>
                </a:rPr>
                <a:t>L</a:t>
              </a:r>
            </a:p>
          </p:txBody>
        </p:sp>
      </p:grpSp>
      <p:sp>
        <p:nvSpPr>
          <p:cNvPr id="27" name="Freeform 27"/>
          <p:cNvSpPr/>
          <p:nvPr/>
        </p:nvSpPr>
        <p:spPr>
          <a:xfrm rot="-1180231">
            <a:off x="2190417" y="2244404"/>
            <a:ext cx="831833" cy="831833"/>
          </a:xfrm>
          <a:custGeom>
            <a:avLst/>
            <a:gdLst/>
            <a:ahLst/>
            <a:cxnLst/>
            <a:rect l="l" t="t" r="r" b="b"/>
            <a:pathLst>
              <a:path w="831833" h="831833">
                <a:moveTo>
                  <a:pt x="0" y="0"/>
                </a:moveTo>
                <a:lnTo>
                  <a:pt x="831833" y="0"/>
                </a:lnTo>
                <a:lnTo>
                  <a:pt x="831833" y="831833"/>
                </a:lnTo>
                <a:lnTo>
                  <a:pt x="0" y="8318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-1180231">
            <a:off x="3159205" y="1284245"/>
            <a:ext cx="1223634" cy="1250927"/>
          </a:xfrm>
          <a:custGeom>
            <a:avLst/>
            <a:gdLst/>
            <a:ahLst/>
            <a:cxnLst/>
            <a:rect l="l" t="t" r="r" b="b"/>
            <a:pathLst>
              <a:path w="1223634" h="1250927">
                <a:moveTo>
                  <a:pt x="0" y="0"/>
                </a:moveTo>
                <a:lnTo>
                  <a:pt x="1223635" y="0"/>
                </a:lnTo>
                <a:lnTo>
                  <a:pt x="1223635" y="1250927"/>
                </a:lnTo>
                <a:lnTo>
                  <a:pt x="0" y="12509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-2682344">
            <a:off x="900474" y="1213133"/>
            <a:ext cx="2348424" cy="768575"/>
          </a:xfrm>
          <a:custGeom>
            <a:avLst/>
            <a:gdLst/>
            <a:ahLst/>
            <a:cxnLst/>
            <a:rect l="l" t="t" r="r" b="b"/>
            <a:pathLst>
              <a:path w="2348424" h="768575">
                <a:moveTo>
                  <a:pt x="0" y="0"/>
                </a:moveTo>
                <a:lnTo>
                  <a:pt x="2348424" y="0"/>
                </a:lnTo>
                <a:lnTo>
                  <a:pt x="2348424" y="768575"/>
                </a:lnTo>
                <a:lnTo>
                  <a:pt x="0" y="76857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4958080" y="3247533"/>
            <a:ext cx="1110597" cy="1239003"/>
          </a:xfrm>
          <a:custGeom>
            <a:avLst/>
            <a:gdLst/>
            <a:ahLst/>
            <a:cxnLst/>
            <a:rect l="l" t="t" r="r" b="b"/>
            <a:pathLst>
              <a:path w="1110597" h="1239003">
                <a:moveTo>
                  <a:pt x="0" y="0"/>
                </a:moveTo>
                <a:lnTo>
                  <a:pt x="1110597" y="0"/>
                </a:lnTo>
                <a:lnTo>
                  <a:pt x="1110597" y="1239003"/>
                </a:lnTo>
                <a:lnTo>
                  <a:pt x="0" y="123900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6016542" y="4553394"/>
            <a:ext cx="831833" cy="831833"/>
          </a:xfrm>
          <a:custGeom>
            <a:avLst/>
            <a:gdLst/>
            <a:ahLst/>
            <a:cxnLst/>
            <a:rect l="l" t="t" r="r" b="b"/>
            <a:pathLst>
              <a:path w="831833" h="831833">
                <a:moveTo>
                  <a:pt x="0" y="0"/>
                </a:moveTo>
                <a:lnTo>
                  <a:pt x="831833" y="0"/>
                </a:lnTo>
                <a:lnTo>
                  <a:pt x="831833" y="831833"/>
                </a:lnTo>
                <a:lnTo>
                  <a:pt x="0" y="83183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-10185448">
            <a:off x="1797196" y="6745508"/>
            <a:ext cx="2793450" cy="2793450"/>
          </a:xfrm>
          <a:custGeom>
            <a:avLst/>
            <a:gdLst/>
            <a:ahLst/>
            <a:cxnLst/>
            <a:rect l="l" t="t" r="r" b="b"/>
            <a:pathLst>
              <a:path w="2793450" h="2793450">
                <a:moveTo>
                  <a:pt x="0" y="0"/>
                </a:moveTo>
                <a:lnTo>
                  <a:pt x="2793450" y="0"/>
                </a:lnTo>
                <a:lnTo>
                  <a:pt x="2793450" y="2793450"/>
                </a:lnTo>
                <a:lnTo>
                  <a:pt x="0" y="279345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607"/>
            <a:ext cx="18288000" cy="10280393"/>
          </a:xfrm>
          <a:custGeom>
            <a:avLst/>
            <a:gdLst/>
            <a:ahLst/>
            <a:cxnLst/>
            <a:rect l="l" t="t" r="r" b="b"/>
            <a:pathLst>
              <a:path w="18288000" h="10280393">
                <a:moveTo>
                  <a:pt x="0" y="0"/>
                </a:moveTo>
                <a:lnTo>
                  <a:pt x="18288000" y="0"/>
                </a:lnTo>
                <a:lnTo>
                  <a:pt x="18288000" y="10280393"/>
                </a:lnTo>
                <a:lnTo>
                  <a:pt x="0" y="102803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b="-77892"/>
            </a:stretch>
          </a:blipFill>
        </p:spPr>
      </p:sp>
      <p:sp>
        <p:nvSpPr>
          <p:cNvPr id="3" name="Freeform 3"/>
          <p:cNvSpPr/>
          <p:nvPr/>
        </p:nvSpPr>
        <p:spPr>
          <a:xfrm rot="1697473">
            <a:off x="15596518" y="6084434"/>
            <a:ext cx="1101434" cy="1079405"/>
          </a:xfrm>
          <a:custGeom>
            <a:avLst/>
            <a:gdLst/>
            <a:ahLst/>
            <a:cxnLst/>
            <a:rect l="l" t="t" r="r" b="b"/>
            <a:pathLst>
              <a:path w="1101434" h="1079405">
                <a:moveTo>
                  <a:pt x="0" y="0"/>
                </a:moveTo>
                <a:lnTo>
                  <a:pt x="1101434" y="0"/>
                </a:lnTo>
                <a:lnTo>
                  <a:pt x="1101434" y="1079406"/>
                </a:lnTo>
                <a:lnTo>
                  <a:pt x="0" y="10794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>
            <a:off x="0" y="0"/>
            <a:ext cx="1476150" cy="10287000"/>
          </a:xfrm>
          <a:prstGeom prst="rect">
            <a:avLst/>
          </a:prstGeom>
          <a:solidFill>
            <a:srgbClr val="FDF5B6"/>
          </a:solidFill>
        </p:spPr>
      </p:sp>
      <p:sp>
        <p:nvSpPr>
          <p:cNvPr id="5" name="TextBox 5"/>
          <p:cNvSpPr txBox="1"/>
          <p:nvPr/>
        </p:nvSpPr>
        <p:spPr>
          <a:xfrm>
            <a:off x="4270378" y="2867254"/>
            <a:ext cx="11129755" cy="3800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81"/>
              </a:lnSpc>
            </a:pPr>
            <a:r>
              <a:rPr lang="en-US" sz="8318">
                <a:solidFill>
                  <a:srgbClr val="272626"/>
                </a:solidFill>
                <a:latin typeface="Sriracha"/>
              </a:rPr>
              <a:t>1. Ổn định tổ chức: </a:t>
            </a:r>
          </a:p>
          <a:p>
            <a:pPr algn="ctr">
              <a:lnSpc>
                <a:spcPts val="9981"/>
              </a:lnSpc>
              <a:spcBef>
                <a:spcPct val="0"/>
              </a:spcBef>
            </a:pPr>
            <a:r>
              <a:rPr lang="en-US" sz="8318">
                <a:solidFill>
                  <a:srgbClr val="272626"/>
                </a:solidFill>
                <a:latin typeface="Sriracha"/>
              </a:rPr>
              <a:t>Cô và trẻ đi xung quanh quan sát lớp học</a:t>
            </a:r>
          </a:p>
        </p:txBody>
      </p:sp>
      <p:sp>
        <p:nvSpPr>
          <p:cNvPr id="6" name="Freeform 6"/>
          <p:cNvSpPr/>
          <p:nvPr/>
        </p:nvSpPr>
        <p:spPr>
          <a:xfrm rot="1487987">
            <a:off x="2633678" y="4264495"/>
            <a:ext cx="1810452" cy="1922295"/>
          </a:xfrm>
          <a:custGeom>
            <a:avLst/>
            <a:gdLst/>
            <a:ahLst/>
            <a:cxnLst/>
            <a:rect l="l" t="t" r="r" b="b"/>
            <a:pathLst>
              <a:path w="1810452" h="1922295">
                <a:moveTo>
                  <a:pt x="0" y="0"/>
                </a:moveTo>
                <a:lnTo>
                  <a:pt x="1810452" y="0"/>
                </a:lnTo>
                <a:lnTo>
                  <a:pt x="1810452" y="1922294"/>
                </a:lnTo>
                <a:lnTo>
                  <a:pt x="0" y="19222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840615">
            <a:off x="13701694" y="8003769"/>
            <a:ext cx="2348424" cy="768575"/>
          </a:xfrm>
          <a:custGeom>
            <a:avLst/>
            <a:gdLst/>
            <a:ahLst/>
            <a:cxnLst/>
            <a:rect l="l" t="t" r="r" b="b"/>
            <a:pathLst>
              <a:path w="2348424" h="768575">
                <a:moveTo>
                  <a:pt x="0" y="0"/>
                </a:moveTo>
                <a:lnTo>
                  <a:pt x="2348424" y="0"/>
                </a:lnTo>
                <a:lnTo>
                  <a:pt x="2348424" y="768575"/>
                </a:lnTo>
                <a:lnTo>
                  <a:pt x="0" y="7685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807430" y="6624137"/>
            <a:ext cx="1462949" cy="1436350"/>
          </a:xfrm>
          <a:custGeom>
            <a:avLst/>
            <a:gdLst/>
            <a:ahLst/>
            <a:cxnLst/>
            <a:rect l="l" t="t" r="r" b="b"/>
            <a:pathLst>
              <a:path w="1462949" h="1436350">
                <a:moveTo>
                  <a:pt x="0" y="0"/>
                </a:moveTo>
                <a:lnTo>
                  <a:pt x="1462948" y="0"/>
                </a:lnTo>
                <a:lnTo>
                  <a:pt x="1462948" y="1436349"/>
                </a:lnTo>
                <a:lnTo>
                  <a:pt x="0" y="14363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481793" y="5225642"/>
            <a:ext cx="1061203" cy="1061203"/>
          </a:xfrm>
          <a:custGeom>
            <a:avLst/>
            <a:gdLst/>
            <a:ahLst/>
            <a:cxnLst/>
            <a:rect l="l" t="t" r="r" b="b"/>
            <a:pathLst>
              <a:path w="1061203" h="1061203">
                <a:moveTo>
                  <a:pt x="0" y="0"/>
                </a:moveTo>
                <a:lnTo>
                  <a:pt x="1061202" y="0"/>
                </a:lnTo>
                <a:lnTo>
                  <a:pt x="1061202" y="1061202"/>
                </a:lnTo>
                <a:lnTo>
                  <a:pt x="0" y="106120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2459455">
            <a:off x="4174600" y="5384010"/>
            <a:ext cx="2058223" cy="477318"/>
          </a:xfrm>
          <a:custGeom>
            <a:avLst/>
            <a:gdLst/>
            <a:ahLst/>
            <a:cxnLst/>
            <a:rect l="l" t="t" r="r" b="b"/>
            <a:pathLst>
              <a:path w="2058223" h="477318">
                <a:moveTo>
                  <a:pt x="0" y="0"/>
                </a:moveTo>
                <a:lnTo>
                  <a:pt x="2058223" y="0"/>
                </a:lnTo>
                <a:lnTo>
                  <a:pt x="2058223" y="477318"/>
                </a:lnTo>
                <a:lnTo>
                  <a:pt x="0" y="47731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59662" y="864069"/>
            <a:ext cx="12848731" cy="8118486"/>
            <a:chOff x="0" y="0"/>
            <a:chExt cx="9825898" cy="6208505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9830111" cy="6208505"/>
            </a:xfrm>
            <a:custGeom>
              <a:avLst/>
              <a:gdLst/>
              <a:ahLst/>
              <a:cxnLst/>
              <a:rect l="l" t="t" r="r" b="b"/>
              <a:pathLst>
                <a:path w="9830111" h="6208505">
                  <a:moveTo>
                    <a:pt x="278431" y="16918"/>
                  </a:moveTo>
                  <a:cubicBezTo>
                    <a:pt x="278431" y="16918"/>
                    <a:pt x="604014" y="12258"/>
                    <a:pt x="1045115" y="12454"/>
                  </a:cubicBezTo>
                  <a:cubicBezTo>
                    <a:pt x="7948380" y="12671"/>
                    <a:pt x="9556042" y="0"/>
                    <a:pt x="9556042" y="0"/>
                  </a:cubicBezTo>
                  <a:cubicBezTo>
                    <a:pt x="9623506" y="0"/>
                    <a:pt x="9699443" y="0"/>
                    <a:pt x="9778216" y="85073"/>
                  </a:cubicBezTo>
                  <a:cubicBezTo>
                    <a:pt x="9821194" y="131488"/>
                    <a:pt x="9822262" y="240224"/>
                    <a:pt x="9822667" y="320281"/>
                  </a:cubicBezTo>
                  <a:cubicBezTo>
                    <a:pt x="9822667" y="320281"/>
                    <a:pt x="9820963" y="4514343"/>
                    <a:pt x="9820963" y="5445921"/>
                  </a:cubicBezTo>
                  <a:cubicBezTo>
                    <a:pt x="9820963" y="5660080"/>
                    <a:pt x="9830111" y="5959259"/>
                    <a:pt x="9830111" y="5959259"/>
                  </a:cubicBezTo>
                  <a:cubicBezTo>
                    <a:pt x="9830111" y="6087927"/>
                    <a:pt x="9825941" y="6208505"/>
                    <a:pt x="9573103" y="6200371"/>
                  </a:cubicBezTo>
                  <a:cubicBezTo>
                    <a:pt x="9573103" y="6200371"/>
                    <a:pt x="9196631" y="6180072"/>
                    <a:pt x="8195607" y="6187671"/>
                  </a:cubicBezTo>
                  <a:cubicBezTo>
                    <a:pt x="2367023" y="6195805"/>
                    <a:pt x="304023" y="6208505"/>
                    <a:pt x="304023" y="6208505"/>
                  </a:cubicBezTo>
                  <a:cubicBezTo>
                    <a:pt x="132548" y="6208505"/>
                    <a:pt x="4213" y="6107436"/>
                    <a:pt x="8532" y="5904889"/>
                  </a:cubicBezTo>
                  <a:cubicBezTo>
                    <a:pt x="8532" y="5904889"/>
                    <a:pt x="9630" y="5406348"/>
                    <a:pt x="4815" y="154252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302957" y="864069"/>
            <a:ext cx="13682087" cy="9068387"/>
            <a:chOff x="0" y="0"/>
            <a:chExt cx="18242782" cy="12091182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9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8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4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2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D1B491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5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8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60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</p:grpSp>
      <p:sp>
        <p:nvSpPr>
          <p:cNvPr id="9" name="Freeform 9"/>
          <p:cNvSpPr/>
          <p:nvPr/>
        </p:nvSpPr>
        <p:spPr>
          <a:xfrm rot="-1024001">
            <a:off x="6264322" y="1670463"/>
            <a:ext cx="777725" cy="2117569"/>
          </a:xfrm>
          <a:custGeom>
            <a:avLst/>
            <a:gdLst/>
            <a:ahLst/>
            <a:cxnLst/>
            <a:rect l="l" t="t" r="r" b="b"/>
            <a:pathLst>
              <a:path w="777725" h="2117569">
                <a:moveTo>
                  <a:pt x="0" y="0"/>
                </a:moveTo>
                <a:lnTo>
                  <a:pt x="777725" y="0"/>
                </a:lnTo>
                <a:lnTo>
                  <a:pt x="777725" y="2117568"/>
                </a:lnTo>
                <a:lnTo>
                  <a:pt x="0" y="21175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540969" y="2729247"/>
            <a:ext cx="7662902" cy="6253307"/>
          </a:xfrm>
          <a:custGeom>
            <a:avLst/>
            <a:gdLst/>
            <a:ahLst/>
            <a:cxnLst/>
            <a:rect l="l" t="t" r="r" b="b"/>
            <a:pathLst>
              <a:path w="7662902" h="6253307">
                <a:moveTo>
                  <a:pt x="0" y="0"/>
                </a:moveTo>
                <a:lnTo>
                  <a:pt x="7662902" y="0"/>
                </a:lnTo>
                <a:lnTo>
                  <a:pt x="7662902" y="6253307"/>
                </a:lnTo>
                <a:lnTo>
                  <a:pt x="0" y="62533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874" r="-1874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714719" y="-371187"/>
            <a:ext cx="2402117" cy="1491070"/>
          </a:xfrm>
          <a:custGeom>
            <a:avLst/>
            <a:gdLst/>
            <a:ahLst/>
            <a:cxnLst/>
            <a:rect l="l" t="t" r="r" b="b"/>
            <a:pathLst>
              <a:path w="2402117" h="1491070">
                <a:moveTo>
                  <a:pt x="0" y="0"/>
                </a:moveTo>
                <a:lnTo>
                  <a:pt x="2402117" y="0"/>
                </a:lnTo>
                <a:lnTo>
                  <a:pt x="2402117" y="1491070"/>
                </a:lnTo>
                <a:lnTo>
                  <a:pt x="0" y="14910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055374" y="5398262"/>
            <a:ext cx="3859340" cy="4114800"/>
          </a:xfrm>
          <a:custGeom>
            <a:avLst/>
            <a:gdLst/>
            <a:ahLst/>
            <a:cxnLst/>
            <a:rect l="l" t="t" r="r" b="b"/>
            <a:pathLst>
              <a:path w="3859340" h="4114800">
                <a:moveTo>
                  <a:pt x="0" y="0"/>
                </a:moveTo>
                <a:lnTo>
                  <a:pt x="3859339" y="0"/>
                </a:lnTo>
                <a:lnTo>
                  <a:pt x="38593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493397" y="6887357"/>
            <a:ext cx="6034366" cy="3093984"/>
          </a:xfrm>
          <a:custGeom>
            <a:avLst/>
            <a:gdLst/>
            <a:ahLst/>
            <a:cxnLst/>
            <a:rect l="l" t="t" r="r" b="b"/>
            <a:pathLst>
              <a:path w="6034366" h="3093984">
                <a:moveTo>
                  <a:pt x="0" y="0"/>
                </a:moveTo>
                <a:lnTo>
                  <a:pt x="6034366" y="0"/>
                </a:lnTo>
                <a:lnTo>
                  <a:pt x="6034366" y="3093984"/>
                </a:lnTo>
                <a:lnTo>
                  <a:pt x="0" y="30939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6653185" y="1323975"/>
            <a:ext cx="8482964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999">
                <a:solidFill>
                  <a:srgbClr val="272626"/>
                </a:solidFill>
                <a:latin typeface="Sriracha"/>
              </a:rPr>
              <a:t>Cái bàn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35503">
            <a:off x="-352745" y="-97672"/>
            <a:ext cx="3415912" cy="3260644"/>
          </a:xfrm>
          <a:custGeom>
            <a:avLst/>
            <a:gdLst/>
            <a:ahLst/>
            <a:cxnLst/>
            <a:rect l="l" t="t" r="r" b="b"/>
            <a:pathLst>
              <a:path w="3415912" h="3260644">
                <a:moveTo>
                  <a:pt x="0" y="0"/>
                </a:moveTo>
                <a:lnTo>
                  <a:pt x="3415912" y="0"/>
                </a:lnTo>
                <a:lnTo>
                  <a:pt x="3415912" y="3260644"/>
                </a:lnTo>
                <a:lnTo>
                  <a:pt x="0" y="32606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131074">
            <a:off x="16230173" y="-686095"/>
            <a:ext cx="3772754" cy="8266990"/>
          </a:xfrm>
          <a:custGeom>
            <a:avLst/>
            <a:gdLst/>
            <a:ahLst/>
            <a:cxnLst/>
            <a:rect l="l" t="t" r="r" b="b"/>
            <a:pathLst>
              <a:path w="3772754" h="8266990">
                <a:moveTo>
                  <a:pt x="0" y="0"/>
                </a:moveTo>
                <a:lnTo>
                  <a:pt x="3772754" y="0"/>
                </a:lnTo>
                <a:lnTo>
                  <a:pt x="3772754" y="8266991"/>
                </a:lnTo>
                <a:lnTo>
                  <a:pt x="0" y="82669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55739">
            <a:off x="16188702" y="6886618"/>
            <a:ext cx="3484672" cy="3582373"/>
          </a:xfrm>
          <a:custGeom>
            <a:avLst/>
            <a:gdLst/>
            <a:ahLst/>
            <a:cxnLst/>
            <a:rect l="l" t="t" r="r" b="b"/>
            <a:pathLst>
              <a:path w="3484672" h="3582373">
                <a:moveTo>
                  <a:pt x="0" y="0"/>
                </a:moveTo>
                <a:lnTo>
                  <a:pt x="3484672" y="0"/>
                </a:lnTo>
                <a:lnTo>
                  <a:pt x="3484672" y="3582373"/>
                </a:lnTo>
                <a:lnTo>
                  <a:pt x="0" y="35823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169688">
            <a:off x="493254" y="3722590"/>
            <a:ext cx="1750852" cy="922554"/>
          </a:xfrm>
          <a:custGeom>
            <a:avLst/>
            <a:gdLst/>
            <a:ahLst/>
            <a:cxnLst/>
            <a:rect l="l" t="t" r="r" b="b"/>
            <a:pathLst>
              <a:path w="1750852" h="922554">
                <a:moveTo>
                  <a:pt x="0" y="0"/>
                </a:moveTo>
                <a:lnTo>
                  <a:pt x="1750853" y="0"/>
                </a:lnTo>
                <a:lnTo>
                  <a:pt x="1750853" y="922554"/>
                </a:lnTo>
                <a:lnTo>
                  <a:pt x="0" y="9225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361682">
            <a:off x="-2036897" y="5069565"/>
            <a:ext cx="4495277" cy="5986446"/>
          </a:xfrm>
          <a:custGeom>
            <a:avLst/>
            <a:gdLst/>
            <a:ahLst/>
            <a:cxnLst/>
            <a:rect l="l" t="t" r="r" b="b"/>
            <a:pathLst>
              <a:path w="4495277" h="5986446">
                <a:moveTo>
                  <a:pt x="0" y="0"/>
                </a:moveTo>
                <a:lnTo>
                  <a:pt x="4495277" y="0"/>
                </a:lnTo>
                <a:lnTo>
                  <a:pt x="4495277" y="5986446"/>
                </a:lnTo>
                <a:lnTo>
                  <a:pt x="0" y="59864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7600926">
            <a:off x="16119247" y="6727492"/>
            <a:ext cx="649589" cy="1345737"/>
          </a:xfrm>
          <a:custGeom>
            <a:avLst/>
            <a:gdLst/>
            <a:ahLst/>
            <a:cxnLst/>
            <a:rect l="l" t="t" r="r" b="b"/>
            <a:pathLst>
              <a:path w="649589" h="1345737">
                <a:moveTo>
                  <a:pt x="0" y="0"/>
                </a:moveTo>
                <a:lnTo>
                  <a:pt x="649589" y="0"/>
                </a:lnTo>
                <a:lnTo>
                  <a:pt x="649589" y="1345737"/>
                </a:lnTo>
                <a:lnTo>
                  <a:pt x="0" y="134573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2334778">
            <a:off x="1608398" y="8572405"/>
            <a:ext cx="2173525" cy="711335"/>
          </a:xfrm>
          <a:custGeom>
            <a:avLst/>
            <a:gdLst/>
            <a:ahLst/>
            <a:cxnLst/>
            <a:rect l="l" t="t" r="r" b="b"/>
            <a:pathLst>
              <a:path w="2173525" h="711335">
                <a:moveTo>
                  <a:pt x="0" y="0"/>
                </a:moveTo>
                <a:lnTo>
                  <a:pt x="2173525" y="0"/>
                </a:lnTo>
                <a:lnTo>
                  <a:pt x="2173525" y="711335"/>
                </a:lnTo>
                <a:lnTo>
                  <a:pt x="0" y="71133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9925695">
            <a:off x="-1076008" y="930800"/>
            <a:ext cx="2931449" cy="2931449"/>
          </a:xfrm>
          <a:custGeom>
            <a:avLst/>
            <a:gdLst/>
            <a:ahLst/>
            <a:cxnLst/>
            <a:rect l="l" t="t" r="r" b="b"/>
            <a:pathLst>
              <a:path w="2931449" h="2931449">
                <a:moveTo>
                  <a:pt x="0" y="0"/>
                </a:moveTo>
                <a:lnTo>
                  <a:pt x="2931449" y="0"/>
                </a:lnTo>
                <a:lnTo>
                  <a:pt x="2931449" y="2931450"/>
                </a:lnTo>
                <a:lnTo>
                  <a:pt x="0" y="293145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8787215">
            <a:off x="16414865" y="3158663"/>
            <a:ext cx="793059" cy="3665400"/>
          </a:xfrm>
          <a:custGeom>
            <a:avLst/>
            <a:gdLst/>
            <a:ahLst/>
            <a:cxnLst/>
            <a:rect l="l" t="t" r="r" b="b"/>
            <a:pathLst>
              <a:path w="793059" h="3665400">
                <a:moveTo>
                  <a:pt x="0" y="0"/>
                </a:moveTo>
                <a:lnTo>
                  <a:pt x="793059" y="0"/>
                </a:lnTo>
                <a:lnTo>
                  <a:pt x="793059" y="3665400"/>
                </a:lnTo>
                <a:lnTo>
                  <a:pt x="0" y="36654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006936" y="2964391"/>
            <a:ext cx="8274127" cy="6508108"/>
          </a:xfrm>
          <a:custGeom>
            <a:avLst/>
            <a:gdLst/>
            <a:ahLst/>
            <a:cxnLst/>
            <a:rect l="l" t="t" r="r" b="b"/>
            <a:pathLst>
              <a:path w="8274127" h="6508108">
                <a:moveTo>
                  <a:pt x="0" y="0"/>
                </a:moveTo>
                <a:lnTo>
                  <a:pt x="8274128" y="0"/>
                </a:lnTo>
                <a:lnTo>
                  <a:pt x="8274128" y="6508108"/>
                </a:lnTo>
                <a:lnTo>
                  <a:pt x="0" y="6508108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764180" y="1013537"/>
            <a:ext cx="10759640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6999">
                <a:solidFill>
                  <a:srgbClr val="272626"/>
                </a:solidFill>
                <a:latin typeface="Sriracha"/>
              </a:rPr>
              <a:t>Cái ghế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55965" y="690696"/>
            <a:ext cx="11640837" cy="1538217"/>
            <a:chOff x="0" y="0"/>
            <a:chExt cx="14682140" cy="1940093"/>
          </a:xfrm>
        </p:grpSpPr>
        <p:sp>
          <p:nvSpPr>
            <p:cNvPr id="3" name="Freeform 3"/>
            <p:cNvSpPr/>
            <p:nvPr/>
          </p:nvSpPr>
          <p:spPr>
            <a:xfrm>
              <a:off x="0" y="-4073"/>
              <a:ext cx="14688530" cy="1946696"/>
            </a:xfrm>
            <a:custGeom>
              <a:avLst/>
              <a:gdLst/>
              <a:ahLst/>
              <a:cxnLst/>
              <a:rect l="l" t="t" r="r" b="b"/>
              <a:pathLst>
                <a:path w="14688530" h="1946696">
                  <a:moveTo>
                    <a:pt x="14060753" y="1892218"/>
                  </a:moveTo>
                  <a:cubicBezTo>
                    <a:pt x="14060753" y="1892218"/>
                    <a:pt x="13329878" y="1946696"/>
                    <a:pt x="11321074" y="1944075"/>
                  </a:cubicBezTo>
                  <a:cubicBezTo>
                    <a:pt x="5334503" y="1941912"/>
                    <a:pt x="1057074" y="1934088"/>
                    <a:pt x="1057074" y="1934088"/>
                  </a:cubicBezTo>
                  <a:cubicBezTo>
                    <a:pt x="812932" y="1925254"/>
                    <a:pt x="449110" y="1904023"/>
                    <a:pt x="282371" y="1845846"/>
                  </a:cubicBezTo>
                  <a:cubicBezTo>
                    <a:pt x="4469" y="1748882"/>
                    <a:pt x="0" y="1575604"/>
                    <a:pt x="0" y="1246360"/>
                  </a:cubicBez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22598" y="15681"/>
                    <a:pt x="9113625" y="7673"/>
                  </a:cubicBezTo>
                  <a:cubicBezTo>
                    <a:pt x="13110950" y="0"/>
                    <a:pt x="13827683" y="6979"/>
                    <a:pt x="13827683" y="6979"/>
                  </a:cubicBezTo>
                  <a:cubicBezTo>
                    <a:pt x="14195991" y="14458"/>
                    <a:pt x="14334251" y="42638"/>
                    <a:pt x="14531992" y="165219"/>
                  </a:cubicBezTo>
                  <a:cubicBezTo>
                    <a:pt x="14683008" y="258836"/>
                    <a:pt x="14688530" y="476157"/>
                    <a:pt x="14679391" y="1246352"/>
                  </a:cubicBezTo>
                  <a:cubicBezTo>
                    <a:pt x="14679389" y="1693569"/>
                    <a:pt x="14636606" y="1842156"/>
                    <a:pt x="14060753" y="1892218"/>
                  </a:cubicBezTo>
                  <a:close/>
                </a:path>
              </a:pathLst>
            </a:custGeom>
            <a:solidFill>
              <a:srgbClr val="BAE6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995180" y="7362494"/>
            <a:ext cx="3849970" cy="2270388"/>
            <a:chOff x="0" y="0"/>
            <a:chExt cx="4855819" cy="2863552"/>
          </a:xfrm>
        </p:grpSpPr>
        <p:sp>
          <p:nvSpPr>
            <p:cNvPr id="7" name="Freeform 7"/>
            <p:cNvSpPr/>
            <p:nvPr/>
          </p:nvSpPr>
          <p:spPr>
            <a:xfrm>
              <a:off x="0" y="-4073"/>
              <a:ext cx="4862210" cy="2870155"/>
            </a:xfrm>
            <a:custGeom>
              <a:avLst/>
              <a:gdLst/>
              <a:ahLst/>
              <a:cxnLst/>
              <a:rect l="l" t="t" r="r" b="b"/>
              <a:pathLst>
                <a:path w="4862210" h="2870155">
                  <a:moveTo>
                    <a:pt x="4234432" y="2815677"/>
                  </a:moveTo>
                  <a:cubicBezTo>
                    <a:pt x="4234432" y="2815677"/>
                    <a:pt x="3503557" y="2870155"/>
                    <a:pt x="2905009" y="2867534"/>
                  </a:cubicBezTo>
                  <a:cubicBezTo>
                    <a:pt x="2030429" y="2865371"/>
                    <a:pt x="1057074" y="2857547"/>
                    <a:pt x="1057074" y="2857547"/>
                  </a:cubicBezTo>
                  <a:cubicBezTo>
                    <a:pt x="812932" y="2848712"/>
                    <a:pt x="449110" y="2827482"/>
                    <a:pt x="282371" y="2769304"/>
                  </a:cubicBezTo>
                  <a:cubicBezTo>
                    <a:pt x="4469" y="2672341"/>
                    <a:pt x="0" y="2499062"/>
                    <a:pt x="0" y="2006712"/>
                  </a:cubicBez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663465" y="15681"/>
                    <a:pt x="2582522" y="7673"/>
                  </a:cubicBezTo>
                  <a:cubicBezTo>
                    <a:pt x="3284630" y="0"/>
                    <a:pt x="4001363" y="6979"/>
                    <a:pt x="4001363" y="6979"/>
                  </a:cubicBezTo>
                  <a:cubicBezTo>
                    <a:pt x="4369671" y="14458"/>
                    <a:pt x="4507931" y="42638"/>
                    <a:pt x="4705671" y="165219"/>
                  </a:cubicBezTo>
                  <a:cubicBezTo>
                    <a:pt x="4856688" y="258836"/>
                    <a:pt x="4862210" y="476157"/>
                    <a:pt x="4853070" y="2006694"/>
                  </a:cubicBezTo>
                  <a:cubicBezTo>
                    <a:pt x="4853069" y="2617028"/>
                    <a:pt x="4810285" y="2765615"/>
                    <a:pt x="4234432" y="2815677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515212" y="7445188"/>
            <a:ext cx="3849970" cy="2270388"/>
            <a:chOff x="0" y="0"/>
            <a:chExt cx="4855819" cy="2863552"/>
          </a:xfrm>
        </p:grpSpPr>
        <p:sp>
          <p:nvSpPr>
            <p:cNvPr id="9" name="Freeform 9"/>
            <p:cNvSpPr/>
            <p:nvPr/>
          </p:nvSpPr>
          <p:spPr>
            <a:xfrm>
              <a:off x="0" y="-4073"/>
              <a:ext cx="4862210" cy="2870155"/>
            </a:xfrm>
            <a:custGeom>
              <a:avLst/>
              <a:gdLst/>
              <a:ahLst/>
              <a:cxnLst/>
              <a:rect l="l" t="t" r="r" b="b"/>
              <a:pathLst>
                <a:path w="4862210" h="2870155">
                  <a:moveTo>
                    <a:pt x="4234432" y="2815677"/>
                  </a:moveTo>
                  <a:cubicBezTo>
                    <a:pt x="4234432" y="2815677"/>
                    <a:pt x="3503557" y="2870155"/>
                    <a:pt x="2905009" y="2867534"/>
                  </a:cubicBezTo>
                  <a:cubicBezTo>
                    <a:pt x="2030429" y="2865371"/>
                    <a:pt x="1057074" y="2857547"/>
                    <a:pt x="1057074" y="2857547"/>
                  </a:cubicBezTo>
                  <a:cubicBezTo>
                    <a:pt x="812932" y="2848712"/>
                    <a:pt x="449110" y="2827482"/>
                    <a:pt x="282371" y="2769304"/>
                  </a:cubicBezTo>
                  <a:cubicBezTo>
                    <a:pt x="4469" y="2672341"/>
                    <a:pt x="0" y="2499062"/>
                    <a:pt x="0" y="2006712"/>
                  </a:cubicBez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663465" y="15681"/>
                    <a:pt x="2582522" y="7673"/>
                  </a:cubicBezTo>
                  <a:cubicBezTo>
                    <a:pt x="3284630" y="0"/>
                    <a:pt x="4001363" y="6979"/>
                    <a:pt x="4001363" y="6979"/>
                  </a:cubicBezTo>
                  <a:cubicBezTo>
                    <a:pt x="4369671" y="14458"/>
                    <a:pt x="4507931" y="42638"/>
                    <a:pt x="4705671" y="165219"/>
                  </a:cubicBezTo>
                  <a:cubicBezTo>
                    <a:pt x="4856688" y="258836"/>
                    <a:pt x="4862210" y="476157"/>
                    <a:pt x="4853070" y="2006694"/>
                  </a:cubicBezTo>
                  <a:cubicBezTo>
                    <a:pt x="4853069" y="2617028"/>
                    <a:pt x="4810285" y="2765615"/>
                    <a:pt x="4234432" y="2815677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sp>
        <p:nvSpPr>
          <p:cNvPr id="10" name="Freeform 10"/>
          <p:cNvSpPr/>
          <p:nvPr/>
        </p:nvSpPr>
        <p:spPr>
          <a:xfrm rot="-60532">
            <a:off x="1629525" y="920102"/>
            <a:ext cx="1101434" cy="1079405"/>
          </a:xfrm>
          <a:custGeom>
            <a:avLst/>
            <a:gdLst/>
            <a:ahLst/>
            <a:cxnLst/>
            <a:rect l="l" t="t" r="r" b="b"/>
            <a:pathLst>
              <a:path w="1101434" h="1079405">
                <a:moveTo>
                  <a:pt x="0" y="0"/>
                </a:moveTo>
                <a:lnTo>
                  <a:pt x="1101434" y="0"/>
                </a:lnTo>
                <a:lnTo>
                  <a:pt x="1101434" y="1079405"/>
                </a:lnTo>
                <a:lnTo>
                  <a:pt x="0" y="10794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557041" y="920102"/>
            <a:ext cx="1101434" cy="1079405"/>
          </a:xfrm>
          <a:custGeom>
            <a:avLst/>
            <a:gdLst/>
            <a:ahLst/>
            <a:cxnLst/>
            <a:rect l="l" t="t" r="r" b="b"/>
            <a:pathLst>
              <a:path w="1101434" h="1079405">
                <a:moveTo>
                  <a:pt x="0" y="0"/>
                </a:moveTo>
                <a:lnTo>
                  <a:pt x="1101434" y="0"/>
                </a:lnTo>
                <a:lnTo>
                  <a:pt x="1101434" y="1079405"/>
                </a:lnTo>
                <a:lnTo>
                  <a:pt x="0" y="10794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3995180" y="2747798"/>
            <a:ext cx="3849970" cy="4316390"/>
            <a:chOff x="0" y="0"/>
            <a:chExt cx="5133294" cy="5755186"/>
          </a:xfrm>
        </p:grpSpPr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0" y="453521"/>
              <a:ext cx="5133294" cy="5301666"/>
              <a:chOff x="0" y="0"/>
              <a:chExt cx="6350000" cy="655828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74930" y="74930"/>
                <a:ext cx="6200140" cy="6408420"/>
              </a:xfrm>
              <a:custGeom>
                <a:avLst/>
                <a:gdLst/>
                <a:ahLst/>
                <a:cxnLst/>
                <a:rect l="l" t="t" r="r" b="b"/>
                <a:pathLst>
                  <a:path w="6200140" h="6408420">
                    <a:moveTo>
                      <a:pt x="6200140" y="5351780"/>
                    </a:moveTo>
                    <a:cubicBezTo>
                      <a:pt x="6200140" y="5935980"/>
                      <a:pt x="5726430" y="6408420"/>
                      <a:pt x="5143500" y="6408420"/>
                    </a:cubicBezTo>
                    <a:lnTo>
                      <a:pt x="1056640" y="6408420"/>
                    </a:lnTo>
                    <a:cubicBezTo>
                      <a:pt x="472440" y="6408420"/>
                      <a:pt x="0" y="5934710"/>
                      <a:pt x="0" y="5351780"/>
                    </a:cubicBezTo>
                    <a:lnTo>
                      <a:pt x="0" y="1056640"/>
                    </a:lnTo>
                    <a:cubicBezTo>
                      <a:pt x="0" y="472440"/>
                      <a:pt x="473710" y="0"/>
                      <a:pt x="1056640" y="0"/>
                    </a:cubicBezTo>
                    <a:lnTo>
                      <a:pt x="5143500" y="0"/>
                    </a:lnTo>
                    <a:cubicBezTo>
                      <a:pt x="5727700" y="0"/>
                      <a:pt x="6200140" y="473710"/>
                      <a:pt x="6200140" y="1056640"/>
                    </a:cubicBezTo>
                    <a:lnTo>
                      <a:pt x="6200140" y="535178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18994" r="-18994"/>
                </a:stretch>
              </a:blip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0" y="0"/>
                <a:ext cx="6350000" cy="655828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558280">
                    <a:moveTo>
                      <a:pt x="5218430" y="6558280"/>
                    </a:moveTo>
                    <a:lnTo>
                      <a:pt x="1131570" y="6558280"/>
                    </a:lnTo>
                    <a:cubicBezTo>
                      <a:pt x="508000" y="6558280"/>
                      <a:pt x="0" y="6050280"/>
                      <a:pt x="0" y="5426710"/>
                    </a:cubicBezTo>
                    <a:lnTo>
                      <a:pt x="0" y="1131570"/>
                    </a:lnTo>
                    <a:cubicBezTo>
                      <a:pt x="0" y="508000"/>
                      <a:pt x="508000" y="0"/>
                      <a:pt x="1131570" y="0"/>
                    </a:cubicBezTo>
                    <a:lnTo>
                      <a:pt x="5218430" y="0"/>
                    </a:lnTo>
                    <a:cubicBezTo>
                      <a:pt x="5842000" y="0"/>
                      <a:pt x="6350000" y="508000"/>
                      <a:pt x="6350000" y="1131570"/>
                    </a:cubicBezTo>
                    <a:lnTo>
                      <a:pt x="6350000" y="5425440"/>
                    </a:lnTo>
                    <a:cubicBezTo>
                      <a:pt x="6350000" y="6050280"/>
                      <a:pt x="5842000" y="6558280"/>
                      <a:pt x="5218430" y="6558280"/>
                    </a:cubicBezTo>
                    <a:close/>
                    <a:moveTo>
                      <a:pt x="1131570" y="149860"/>
                    </a:moveTo>
                    <a:cubicBezTo>
                      <a:pt x="590550" y="149860"/>
                      <a:pt x="149860" y="590550"/>
                      <a:pt x="149860" y="1131570"/>
                    </a:cubicBezTo>
                    <a:lnTo>
                      <a:pt x="149860" y="5425440"/>
                    </a:lnTo>
                    <a:cubicBezTo>
                      <a:pt x="149860" y="5966460"/>
                      <a:pt x="590550" y="6407150"/>
                      <a:pt x="1131570" y="6407150"/>
                    </a:cubicBezTo>
                    <a:lnTo>
                      <a:pt x="5218430" y="6407150"/>
                    </a:lnTo>
                    <a:cubicBezTo>
                      <a:pt x="5759450" y="6407150"/>
                      <a:pt x="6200140" y="5966460"/>
                      <a:pt x="6200140" y="5425440"/>
                    </a:cubicBezTo>
                    <a:lnTo>
                      <a:pt x="6200140" y="1131570"/>
                    </a:lnTo>
                    <a:cubicBezTo>
                      <a:pt x="6200140" y="590550"/>
                      <a:pt x="5759450" y="149860"/>
                      <a:pt x="5218430" y="149860"/>
                    </a:cubicBezTo>
                    <a:lnTo>
                      <a:pt x="1131570" y="149860"/>
                    </a:ln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  <p:sp>
          <p:nvSpPr>
            <p:cNvPr id="16" name="Freeform 16"/>
            <p:cNvSpPr/>
            <p:nvPr/>
          </p:nvSpPr>
          <p:spPr>
            <a:xfrm rot="195037">
              <a:off x="1520446" y="65901"/>
              <a:ext cx="2346401" cy="775239"/>
            </a:xfrm>
            <a:custGeom>
              <a:avLst/>
              <a:gdLst/>
              <a:ahLst/>
              <a:cxnLst/>
              <a:rect l="l" t="t" r="r" b="b"/>
              <a:pathLst>
                <a:path w="2346401" h="775239">
                  <a:moveTo>
                    <a:pt x="0" y="0"/>
                  </a:moveTo>
                  <a:lnTo>
                    <a:pt x="2346401" y="0"/>
                  </a:lnTo>
                  <a:lnTo>
                    <a:pt x="2346401" y="775239"/>
                  </a:lnTo>
                  <a:lnTo>
                    <a:pt x="0" y="77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 l="-1655" t="-135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>
            <a:off x="9292486" y="2555866"/>
            <a:ext cx="3849970" cy="4508322"/>
            <a:chOff x="0" y="0"/>
            <a:chExt cx="5133294" cy="6011096"/>
          </a:xfrm>
        </p:grpSpPr>
        <p:grpSp>
          <p:nvGrpSpPr>
            <p:cNvPr id="18" name="Group 18"/>
            <p:cNvGrpSpPr>
              <a:grpSpLocks noChangeAspect="1"/>
            </p:cNvGrpSpPr>
            <p:nvPr/>
          </p:nvGrpSpPr>
          <p:grpSpPr>
            <a:xfrm>
              <a:off x="0" y="709430"/>
              <a:ext cx="5133294" cy="5301666"/>
              <a:chOff x="0" y="0"/>
              <a:chExt cx="6350000" cy="655828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74930" y="74930"/>
                <a:ext cx="6200140" cy="6408420"/>
              </a:xfrm>
              <a:custGeom>
                <a:avLst/>
                <a:gdLst/>
                <a:ahLst/>
                <a:cxnLst/>
                <a:rect l="l" t="t" r="r" b="b"/>
                <a:pathLst>
                  <a:path w="6200140" h="6408420">
                    <a:moveTo>
                      <a:pt x="6200140" y="5351780"/>
                    </a:moveTo>
                    <a:cubicBezTo>
                      <a:pt x="6200140" y="5935980"/>
                      <a:pt x="5726430" y="6408420"/>
                      <a:pt x="5143500" y="6408420"/>
                    </a:cubicBezTo>
                    <a:lnTo>
                      <a:pt x="1056640" y="6408420"/>
                    </a:lnTo>
                    <a:cubicBezTo>
                      <a:pt x="472440" y="6408420"/>
                      <a:pt x="0" y="5934710"/>
                      <a:pt x="0" y="5351780"/>
                    </a:cubicBezTo>
                    <a:lnTo>
                      <a:pt x="0" y="1056640"/>
                    </a:lnTo>
                    <a:cubicBezTo>
                      <a:pt x="0" y="472440"/>
                      <a:pt x="473710" y="0"/>
                      <a:pt x="1056640" y="0"/>
                    </a:cubicBezTo>
                    <a:lnTo>
                      <a:pt x="5143500" y="0"/>
                    </a:lnTo>
                    <a:cubicBezTo>
                      <a:pt x="5727700" y="0"/>
                      <a:pt x="6200140" y="473710"/>
                      <a:pt x="6200140" y="1056640"/>
                    </a:cubicBezTo>
                    <a:lnTo>
                      <a:pt x="6200140" y="5351780"/>
                    </a:lnTo>
                    <a:close/>
                  </a:path>
                </a:pathLst>
              </a:custGeom>
              <a:blipFill>
                <a:blip r:embed="rId7"/>
                <a:stretch>
                  <a:fillRect l="-18641" r="-18641"/>
                </a:stretch>
              </a:blip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0000" cy="655828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558280">
                    <a:moveTo>
                      <a:pt x="5218430" y="6558280"/>
                    </a:moveTo>
                    <a:lnTo>
                      <a:pt x="1131570" y="6558280"/>
                    </a:lnTo>
                    <a:cubicBezTo>
                      <a:pt x="508000" y="6558280"/>
                      <a:pt x="0" y="6050280"/>
                      <a:pt x="0" y="5426710"/>
                    </a:cubicBezTo>
                    <a:lnTo>
                      <a:pt x="0" y="1131570"/>
                    </a:lnTo>
                    <a:cubicBezTo>
                      <a:pt x="0" y="508000"/>
                      <a:pt x="508000" y="0"/>
                      <a:pt x="1131570" y="0"/>
                    </a:cubicBezTo>
                    <a:lnTo>
                      <a:pt x="5218430" y="0"/>
                    </a:lnTo>
                    <a:cubicBezTo>
                      <a:pt x="5842000" y="0"/>
                      <a:pt x="6350000" y="508000"/>
                      <a:pt x="6350000" y="1131570"/>
                    </a:cubicBezTo>
                    <a:lnTo>
                      <a:pt x="6350000" y="5425440"/>
                    </a:lnTo>
                    <a:cubicBezTo>
                      <a:pt x="6350000" y="6050280"/>
                      <a:pt x="5842000" y="6558280"/>
                      <a:pt x="5218430" y="6558280"/>
                    </a:cubicBezTo>
                    <a:close/>
                    <a:moveTo>
                      <a:pt x="1131570" y="149860"/>
                    </a:moveTo>
                    <a:cubicBezTo>
                      <a:pt x="590550" y="149860"/>
                      <a:pt x="149860" y="590550"/>
                      <a:pt x="149860" y="1131570"/>
                    </a:cubicBezTo>
                    <a:lnTo>
                      <a:pt x="149860" y="5425440"/>
                    </a:lnTo>
                    <a:cubicBezTo>
                      <a:pt x="149860" y="5966460"/>
                      <a:pt x="590550" y="6407150"/>
                      <a:pt x="1131570" y="6407150"/>
                    </a:cubicBezTo>
                    <a:lnTo>
                      <a:pt x="5218430" y="6407150"/>
                    </a:lnTo>
                    <a:cubicBezTo>
                      <a:pt x="5759450" y="6407150"/>
                      <a:pt x="6200140" y="5966460"/>
                      <a:pt x="6200140" y="5425440"/>
                    </a:cubicBezTo>
                    <a:lnTo>
                      <a:pt x="6200140" y="1131570"/>
                    </a:lnTo>
                    <a:cubicBezTo>
                      <a:pt x="6200140" y="590550"/>
                      <a:pt x="5759450" y="149860"/>
                      <a:pt x="5218430" y="149860"/>
                    </a:cubicBezTo>
                    <a:lnTo>
                      <a:pt x="1131570" y="149860"/>
                    </a:ln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  <p:sp>
          <p:nvSpPr>
            <p:cNvPr id="21" name="Freeform 21"/>
            <p:cNvSpPr/>
            <p:nvPr/>
          </p:nvSpPr>
          <p:spPr>
            <a:xfrm>
              <a:off x="2275986" y="0"/>
              <a:ext cx="1046656" cy="1162951"/>
            </a:xfrm>
            <a:custGeom>
              <a:avLst/>
              <a:gdLst/>
              <a:ahLst/>
              <a:cxnLst/>
              <a:rect l="l" t="t" r="r" b="b"/>
              <a:pathLst>
                <a:path w="1046656" h="1162951">
                  <a:moveTo>
                    <a:pt x="0" y="0"/>
                  </a:moveTo>
                  <a:lnTo>
                    <a:pt x="1046656" y="0"/>
                  </a:lnTo>
                  <a:lnTo>
                    <a:pt x="1046656" y="1162951"/>
                  </a:lnTo>
                  <a:lnTo>
                    <a:pt x="0" y="11629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7" name="TextBox 27"/>
          <p:cNvSpPr txBox="1"/>
          <p:nvPr/>
        </p:nvSpPr>
        <p:spPr>
          <a:xfrm>
            <a:off x="4007690" y="981138"/>
            <a:ext cx="10337389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6999">
                <a:solidFill>
                  <a:srgbClr val="272626"/>
                </a:solidFill>
                <a:latin typeface="Sriracha"/>
              </a:rPr>
              <a:t>Công dụng của bàn và ghế</a:t>
            </a:r>
          </a:p>
        </p:txBody>
      </p:sp>
      <p:sp>
        <p:nvSpPr>
          <p:cNvPr id="28" name="Freeform 28"/>
          <p:cNvSpPr/>
          <p:nvPr/>
        </p:nvSpPr>
        <p:spPr>
          <a:xfrm>
            <a:off x="14397489" y="2938498"/>
            <a:ext cx="1968903" cy="479696"/>
          </a:xfrm>
          <a:custGeom>
            <a:avLst/>
            <a:gdLst/>
            <a:ahLst/>
            <a:cxnLst/>
            <a:rect l="l" t="t" r="r" b="b"/>
            <a:pathLst>
              <a:path w="1968903" h="479696">
                <a:moveTo>
                  <a:pt x="0" y="0"/>
                </a:moveTo>
                <a:lnTo>
                  <a:pt x="1968902" y="0"/>
                </a:lnTo>
                <a:lnTo>
                  <a:pt x="1968902" y="479696"/>
                </a:lnTo>
                <a:lnTo>
                  <a:pt x="0" y="4796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4283691" y="7956811"/>
            <a:ext cx="3495675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erif Display"/>
              </a:rPr>
              <a:t>Dùng để ăn cơm,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erif Display"/>
              </a:rPr>
              <a:t>uông nước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254975" y="7956811"/>
            <a:ext cx="2474565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erif Display"/>
              </a:rPr>
              <a:t>Dùng để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erif Display"/>
              </a:rPr>
              <a:t>ngồi học bài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3270" y="1028700"/>
            <a:ext cx="16441461" cy="8361330"/>
            <a:chOff x="0" y="0"/>
            <a:chExt cx="3739902" cy="1901933"/>
          </a:xfrm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2"/>
            </a:xfrm>
            <a:custGeom>
              <a:avLst/>
              <a:gdLst/>
              <a:ahLst/>
              <a:cxnLst/>
              <a:rect l="l" t="t" r="r" b="b"/>
              <a:pathLst>
                <a:path w="3741172" h="1900662">
                  <a:moveTo>
                    <a:pt x="3729742" y="27940"/>
                  </a:moveTo>
                  <a:cubicBezTo>
                    <a:pt x="3720852" y="24130"/>
                    <a:pt x="3711962" y="21590"/>
                    <a:pt x="3703072" y="21590"/>
                  </a:cubicBezTo>
                  <a:cubicBezTo>
                    <a:pt x="3676402" y="20320"/>
                    <a:pt x="3621116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90"/>
                  </a:cubicBezTo>
                  <a:cubicBezTo>
                    <a:pt x="0" y="1846052"/>
                    <a:pt x="3810" y="1856212"/>
                    <a:pt x="15240" y="1861293"/>
                  </a:cubicBezTo>
                  <a:cubicBezTo>
                    <a:pt x="22860" y="1865102"/>
                    <a:pt x="31750" y="1867643"/>
                    <a:pt x="40640" y="1868912"/>
                  </a:cubicBezTo>
                  <a:cubicBezTo>
                    <a:pt x="128260" y="1873993"/>
                    <a:pt x="238775" y="1877802"/>
                    <a:pt x="349290" y="1882882"/>
                  </a:cubicBezTo>
                  <a:cubicBezTo>
                    <a:pt x="410364" y="1885422"/>
                    <a:pt x="471438" y="1890502"/>
                    <a:pt x="532512" y="1891772"/>
                  </a:cubicBezTo>
                  <a:cubicBezTo>
                    <a:pt x="634302" y="1894312"/>
                    <a:pt x="1768535" y="1895582"/>
                    <a:pt x="1870325" y="1896852"/>
                  </a:cubicBezTo>
                  <a:cubicBezTo>
                    <a:pt x="1884867" y="1896852"/>
                    <a:pt x="1899408" y="1896852"/>
                    <a:pt x="1913950" y="1896852"/>
                  </a:cubicBezTo>
                  <a:cubicBezTo>
                    <a:pt x="1983748" y="1896852"/>
                    <a:pt x="2056456" y="1895582"/>
                    <a:pt x="2126255" y="1895582"/>
                  </a:cubicBezTo>
                  <a:cubicBezTo>
                    <a:pt x="2207687" y="1895582"/>
                    <a:pt x="2286210" y="1896852"/>
                    <a:pt x="2367643" y="1896852"/>
                  </a:cubicBezTo>
                  <a:cubicBezTo>
                    <a:pt x="2486883" y="1896852"/>
                    <a:pt x="2609031" y="1896852"/>
                    <a:pt x="2728271" y="1896852"/>
                  </a:cubicBezTo>
                  <a:cubicBezTo>
                    <a:pt x="2838785" y="1896852"/>
                    <a:pt x="2949301" y="1898122"/>
                    <a:pt x="3059816" y="1899393"/>
                  </a:cubicBezTo>
                  <a:cubicBezTo>
                    <a:pt x="3109257" y="1899393"/>
                    <a:pt x="3161606" y="1900662"/>
                    <a:pt x="3211047" y="1900662"/>
                  </a:cubicBezTo>
                  <a:cubicBezTo>
                    <a:pt x="3371003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2"/>
                    <a:pt x="3692911" y="1887962"/>
                  </a:cubicBezTo>
                  <a:cubicBezTo>
                    <a:pt x="3697992" y="1884152"/>
                    <a:pt x="3700531" y="1877802"/>
                    <a:pt x="3703072" y="1875262"/>
                  </a:cubicBezTo>
                  <a:cubicBezTo>
                    <a:pt x="3704342" y="1818615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388302" y="198850"/>
            <a:ext cx="2402117" cy="1491070"/>
          </a:xfrm>
          <a:custGeom>
            <a:avLst/>
            <a:gdLst/>
            <a:ahLst/>
            <a:cxnLst/>
            <a:rect l="l" t="t" r="r" b="b"/>
            <a:pathLst>
              <a:path w="2402117" h="1491070">
                <a:moveTo>
                  <a:pt x="0" y="0"/>
                </a:moveTo>
                <a:lnTo>
                  <a:pt x="2402117" y="0"/>
                </a:lnTo>
                <a:lnTo>
                  <a:pt x="2402117" y="1491070"/>
                </a:lnTo>
                <a:lnTo>
                  <a:pt x="0" y="14910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837182">
            <a:off x="14742592" y="8133903"/>
            <a:ext cx="3508956" cy="1103726"/>
          </a:xfrm>
          <a:custGeom>
            <a:avLst/>
            <a:gdLst/>
            <a:ahLst/>
            <a:cxnLst/>
            <a:rect l="l" t="t" r="r" b="b"/>
            <a:pathLst>
              <a:path w="3508956" h="1103726">
                <a:moveTo>
                  <a:pt x="0" y="0"/>
                </a:moveTo>
                <a:lnTo>
                  <a:pt x="3508956" y="0"/>
                </a:lnTo>
                <a:lnTo>
                  <a:pt x="3508956" y="1103727"/>
                </a:lnTo>
                <a:lnTo>
                  <a:pt x="0" y="11037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160051" y="4798917"/>
            <a:ext cx="4252140" cy="4591113"/>
          </a:xfrm>
          <a:custGeom>
            <a:avLst/>
            <a:gdLst/>
            <a:ahLst/>
            <a:cxnLst/>
            <a:rect l="l" t="t" r="r" b="b"/>
            <a:pathLst>
              <a:path w="4252140" h="4591113">
                <a:moveTo>
                  <a:pt x="0" y="0"/>
                </a:moveTo>
                <a:lnTo>
                  <a:pt x="4252140" y="0"/>
                </a:lnTo>
                <a:lnTo>
                  <a:pt x="4252140" y="4591113"/>
                </a:lnTo>
                <a:lnTo>
                  <a:pt x="0" y="45911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23648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54001" y="5143500"/>
            <a:ext cx="4762627" cy="3248177"/>
          </a:xfrm>
          <a:custGeom>
            <a:avLst/>
            <a:gdLst/>
            <a:ahLst/>
            <a:cxnLst/>
            <a:rect l="l" t="t" r="r" b="b"/>
            <a:pathLst>
              <a:path w="4762627" h="3248177">
                <a:moveTo>
                  <a:pt x="0" y="0"/>
                </a:moveTo>
                <a:lnTo>
                  <a:pt x="4762627" y="0"/>
                </a:lnTo>
                <a:lnTo>
                  <a:pt x="4762627" y="3248177"/>
                </a:lnTo>
                <a:lnTo>
                  <a:pt x="0" y="324817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5277" t="-21915" r="-9672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589360" y="1969389"/>
            <a:ext cx="13109279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6999">
                <a:solidFill>
                  <a:srgbClr val="272626"/>
                </a:solidFill>
                <a:latin typeface="Sriracha"/>
              </a:rPr>
              <a:t>Trò chơi: Bạn nào xếp đúng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54001" y="3494390"/>
            <a:ext cx="3473202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72626"/>
                </a:solidFill>
                <a:latin typeface="Noto Serif Display"/>
              </a:rPr>
              <a:t>Đồ dùng: Khối gỗ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64788" y="3494390"/>
            <a:ext cx="5355650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72626"/>
                </a:solidFill>
                <a:latin typeface="Noto Serif Display"/>
              </a:rPr>
              <a:t>Cách chơi: Xếp thành bộ bàn ghế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456560">
            <a:off x="17003228" y="1137670"/>
            <a:ext cx="760877" cy="1073032"/>
          </a:xfrm>
          <a:custGeom>
            <a:avLst/>
            <a:gdLst/>
            <a:ahLst/>
            <a:cxnLst/>
            <a:rect l="l" t="t" r="r" b="b"/>
            <a:pathLst>
              <a:path w="760877" h="1073032">
                <a:moveTo>
                  <a:pt x="0" y="0"/>
                </a:moveTo>
                <a:lnTo>
                  <a:pt x="760878" y="0"/>
                </a:lnTo>
                <a:lnTo>
                  <a:pt x="760878" y="1073032"/>
                </a:lnTo>
                <a:lnTo>
                  <a:pt x="0" y="10730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404847">
            <a:off x="517967" y="3803119"/>
            <a:ext cx="1122310" cy="1122310"/>
          </a:xfrm>
          <a:custGeom>
            <a:avLst/>
            <a:gdLst/>
            <a:ahLst/>
            <a:cxnLst/>
            <a:rect l="l" t="t" r="r" b="b"/>
            <a:pathLst>
              <a:path w="1122310" h="1122310">
                <a:moveTo>
                  <a:pt x="0" y="0"/>
                </a:moveTo>
                <a:lnTo>
                  <a:pt x="1122310" y="0"/>
                </a:lnTo>
                <a:lnTo>
                  <a:pt x="1122310" y="1122310"/>
                </a:lnTo>
                <a:lnTo>
                  <a:pt x="0" y="11223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461588">
            <a:off x="15678788" y="5514100"/>
            <a:ext cx="1221388" cy="1296841"/>
          </a:xfrm>
          <a:custGeom>
            <a:avLst/>
            <a:gdLst/>
            <a:ahLst/>
            <a:cxnLst/>
            <a:rect l="l" t="t" r="r" b="b"/>
            <a:pathLst>
              <a:path w="1221388" h="1296841">
                <a:moveTo>
                  <a:pt x="0" y="0"/>
                </a:moveTo>
                <a:lnTo>
                  <a:pt x="1221388" y="0"/>
                </a:lnTo>
                <a:lnTo>
                  <a:pt x="1221388" y="1296841"/>
                </a:lnTo>
                <a:lnTo>
                  <a:pt x="0" y="12968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646022">
            <a:off x="544691" y="476732"/>
            <a:ext cx="1303493" cy="1201584"/>
          </a:xfrm>
          <a:custGeom>
            <a:avLst/>
            <a:gdLst/>
            <a:ahLst/>
            <a:cxnLst/>
            <a:rect l="l" t="t" r="r" b="b"/>
            <a:pathLst>
              <a:path w="1303493" h="1201584">
                <a:moveTo>
                  <a:pt x="0" y="0"/>
                </a:moveTo>
                <a:lnTo>
                  <a:pt x="1303494" y="0"/>
                </a:lnTo>
                <a:lnTo>
                  <a:pt x="1303494" y="1201584"/>
                </a:lnTo>
                <a:lnTo>
                  <a:pt x="0" y="12015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777506" y="3980342"/>
            <a:ext cx="1077413" cy="1288211"/>
          </a:xfrm>
          <a:custGeom>
            <a:avLst/>
            <a:gdLst/>
            <a:ahLst/>
            <a:cxnLst/>
            <a:rect l="l" t="t" r="r" b="b"/>
            <a:pathLst>
              <a:path w="1077413" h="1288211">
                <a:moveTo>
                  <a:pt x="0" y="0"/>
                </a:moveTo>
                <a:lnTo>
                  <a:pt x="1077412" y="0"/>
                </a:lnTo>
                <a:lnTo>
                  <a:pt x="1077412" y="1288211"/>
                </a:lnTo>
                <a:lnTo>
                  <a:pt x="0" y="12882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138642" y="563362"/>
            <a:ext cx="1433059" cy="930675"/>
          </a:xfrm>
          <a:custGeom>
            <a:avLst/>
            <a:gdLst/>
            <a:ahLst/>
            <a:cxnLst/>
            <a:rect l="l" t="t" r="r" b="b"/>
            <a:pathLst>
              <a:path w="1433059" h="930675">
                <a:moveTo>
                  <a:pt x="0" y="0"/>
                </a:moveTo>
                <a:lnTo>
                  <a:pt x="1433059" y="0"/>
                </a:lnTo>
                <a:lnTo>
                  <a:pt x="1433059" y="930676"/>
                </a:lnTo>
                <a:lnTo>
                  <a:pt x="0" y="9306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003586">
            <a:off x="16298884" y="2278356"/>
            <a:ext cx="545634" cy="1130375"/>
          </a:xfrm>
          <a:custGeom>
            <a:avLst/>
            <a:gdLst/>
            <a:ahLst/>
            <a:cxnLst/>
            <a:rect l="l" t="t" r="r" b="b"/>
            <a:pathLst>
              <a:path w="545634" h="1130375">
                <a:moveTo>
                  <a:pt x="0" y="0"/>
                </a:moveTo>
                <a:lnTo>
                  <a:pt x="545634" y="0"/>
                </a:lnTo>
                <a:lnTo>
                  <a:pt x="545634" y="1130375"/>
                </a:lnTo>
                <a:lnTo>
                  <a:pt x="0" y="113037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920968">
            <a:off x="691536" y="2688533"/>
            <a:ext cx="1935172" cy="633329"/>
          </a:xfrm>
          <a:custGeom>
            <a:avLst/>
            <a:gdLst/>
            <a:ahLst/>
            <a:cxnLst/>
            <a:rect l="l" t="t" r="r" b="b"/>
            <a:pathLst>
              <a:path w="1935172" h="633329">
                <a:moveTo>
                  <a:pt x="0" y="0"/>
                </a:moveTo>
                <a:lnTo>
                  <a:pt x="1935172" y="0"/>
                </a:lnTo>
                <a:lnTo>
                  <a:pt x="1935172" y="633329"/>
                </a:lnTo>
                <a:lnTo>
                  <a:pt x="0" y="6333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129358">
            <a:off x="2016552" y="1617438"/>
            <a:ext cx="839734" cy="798511"/>
          </a:xfrm>
          <a:custGeom>
            <a:avLst/>
            <a:gdLst/>
            <a:ahLst/>
            <a:cxnLst/>
            <a:rect l="l" t="t" r="r" b="b"/>
            <a:pathLst>
              <a:path w="839734" h="798511">
                <a:moveTo>
                  <a:pt x="0" y="0"/>
                </a:moveTo>
                <a:lnTo>
                  <a:pt x="839734" y="0"/>
                </a:lnTo>
                <a:lnTo>
                  <a:pt x="839734" y="798511"/>
                </a:lnTo>
                <a:lnTo>
                  <a:pt x="0" y="79851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453495">
            <a:off x="449009" y="6682804"/>
            <a:ext cx="1260226" cy="1426182"/>
          </a:xfrm>
          <a:custGeom>
            <a:avLst/>
            <a:gdLst/>
            <a:ahLst/>
            <a:cxnLst/>
            <a:rect l="l" t="t" r="r" b="b"/>
            <a:pathLst>
              <a:path w="1260226" h="1426182">
                <a:moveTo>
                  <a:pt x="0" y="0"/>
                </a:moveTo>
                <a:lnTo>
                  <a:pt x="1260226" y="0"/>
                </a:lnTo>
                <a:lnTo>
                  <a:pt x="1260226" y="1426182"/>
                </a:lnTo>
                <a:lnTo>
                  <a:pt x="0" y="142618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0601344">
            <a:off x="1374128" y="4867178"/>
            <a:ext cx="1451981" cy="1451981"/>
          </a:xfrm>
          <a:custGeom>
            <a:avLst/>
            <a:gdLst/>
            <a:ahLst/>
            <a:cxnLst/>
            <a:rect l="l" t="t" r="r" b="b"/>
            <a:pathLst>
              <a:path w="1451981" h="1451981">
                <a:moveTo>
                  <a:pt x="0" y="0"/>
                </a:moveTo>
                <a:lnTo>
                  <a:pt x="1451981" y="0"/>
                </a:lnTo>
                <a:lnTo>
                  <a:pt x="1451981" y="1451981"/>
                </a:lnTo>
                <a:lnTo>
                  <a:pt x="0" y="145198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9438273">
            <a:off x="17174152" y="6290540"/>
            <a:ext cx="399981" cy="1848650"/>
          </a:xfrm>
          <a:custGeom>
            <a:avLst/>
            <a:gdLst/>
            <a:ahLst/>
            <a:cxnLst/>
            <a:rect l="l" t="t" r="r" b="b"/>
            <a:pathLst>
              <a:path w="399981" h="1848650">
                <a:moveTo>
                  <a:pt x="0" y="0"/>
                </a:moveTo>
                <a:lnTo>
                  <a:pt x="399980" y="0"/>
                </a:lnTo>
                <a:lnTo>
                  <a:pt x="399980" y="1848649"/>
                </a:lnTo>
                <a:lnTo>
                  <a:pt x="0" y="184864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3659741">
            <a:off x="15516672" y="7933902"/>
            <a:ext cx="913813" cy="934195"/>
          </a:xfrm>
          <a:custGeom>
            <a:avLst/>
            <a:gdLst/>
            <a:ahLst/>
            <a:cxnLst/>
            <a:rect l="l" t="t" r="r" b="b"/>
            <a:pathLst>
              <a:path w="913813" h="934195">
                <a:moveTo>
                  <a:pt x="0" y="0"/>
                </a:moveTo>
                <a:lnTo>
                  <a:pt x="913813" y="0"/>
                </a:lnTo>
                <a:lnTo>
                  <a:pt x="913813" y="934195"/>
                </a:lnTo>
                <a:lnTo>
                  <a:pt x="0" y="934195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1842453">
            <a:off x="16896164" y="8692004"/>
            <a:ext cx="876542" cy="977886"/>
          </a:xfrm>
          <a:custGeom>
            <a:avLst/>
            <a:gdLst/>
            <a:ahLst/>
            <a:cxnLst/>
            <a:rect l="l" t="t" r="r" b="b"/>
            <a:pathLst>
              <a:path w="876542" h="977886">
                <a:moveTo>
                  <a:pt x="0" y="0"/>
                </a:moveTo>
                <a:lnTo>
                  <a:pt x="876542" y="0"/>
                </a:lnTo>
                <a:lnTo>
                  <a:pt x="876542" y="977886"/>
                </a:lnTo>
                <a:lnTo>
                  <a:pt x="0" y="977886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045001">
            <a:off x="2122556" y="7316621"/>
            <a:ext cx="862233" cy="1618526"/>
          </a:xfrm>
          <a:custGeom>
            <a:avLst/>
            <a:gdLst/>
            <a:ahLst/>
            <a:cxnLst/>
            <a:rect l="l" t="t" r="r" b="b"/>
            <a:pathLst>
              <a:path w="862233" h="1618526">
                <a:moveTo>
                  <a:pt x="0" y="0"/>
                </a:moveTo>
                <a:lnTo>
                  <a:pt x="862233" y="0"/>
                </a:lnTo>
                <a:lnTo>
                  <a:pt x="862233" y="1618526"/>
                </a:lnTo>
                <a:lnTo>
                  <a:pt x="0" y="1618526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xmlns="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4492633">
            <a:off x="1172670" y="8480136"/>
            <a:ext cx="616301" cy="1812650"/>
          </a:xfrm>
          <a:custGeom>
            <a:avLst/>
            <a:gdLst/>
            <a:ahLst/>
            <a:cxnLst/>
            <a:rect l="l" t="t" r="r" b="b"/>
            <a:pathLst>
              <a:path w="616301" h="1812650">
                <a:moveTo>
                  <a:pt x="0" y="0"/>
                </a:moveTo>
                <a:lnTo>
                  <a:pt x="616301" y="0"/>
                </a:lnTo>
                <a:lnTo>
                  <a:pt x="616301" y="1812649"/>
                </a:lnTo>
                <a:lnTo>
                  <a:pt x="0" y="1812649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xmlns="" r:embed="rId33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3521693" y="3626338"/>
            <a:ext cx="11439187" cy="302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999"/>
              </a:lnSpc>
              <a:spcBef>
                <a:spcPct val="0"/>
              </a:spcBef>
            </a:pPr>
            <a:r>
              <a:rPr lang="en-US" sz="9999">
                <a:solidFill>
                  <a:srgbClr val="272626"/>
                </a:solidFill>
                <a:latin typeface="Sriracha"/>
              </a:rPr>
              <a:t>Chúc các con buổi học vui vẻ!</a:t>
            </a:r>
          </a:p>
        </p:txBody>
      </p:sp>
      <p:sp>
        <p:nvSpPr>
          <p:cNvPr id="19" name="Freeform 19"/>
          <p:cNvSpPr/>
          <p:nvPr/>
        </p:nvSpPr>
        <p:spPr>
          <a:xfrm>
            <a:off x="15619574" y="3626338"/>
            <a:ext cx="708008" cy="708008"/>
          </a:xfrm>
          <a:custGeom>
            <a:avLst/>
            <a:gdLst/>
            <a:ahLst/>
            <a:cxnLst/>
            <a:rect l="l" t="t" r="r" b="b"/>
            <a:pathLst>
              <a:path w="708008" h="708008">
                <a:moveTo>
                  <a:pt x="0" y="0"/>
                </a:moveTo>
                <a:lnTo>
                  <a:pt x="708008" y="0"/>
                </a:lnTo>
                <a:lnTo>
                  <a:pt x="708008" y="708008"/>
                </a:lnTo>
                <a:lnTo>
                  <a:pt x="0" y="708008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77</Words>
  <Application>Microsoft Office PowerPoint</Application>
  <PresentationFormat>Custom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Noto Serif Display</vt:lpstr>
      <vt:lpstr>Sriracha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Nhiều màu sắc Viết tay Giới thiệu bản thân Tôi Trống Bản thuyết trình Giáo dục</dc:title>
  <cp:lastModifiedBy>Administrator</cp:lastModifiedBy>
  <cp:revision>2</cp:revision>
  <dcterms:created xsi:type="dcterms:W3CDTF">2006-08-16T00:00:00Z</dcterms:created>
  <dcterms:modified xsi:type="dcterms:W3CDTF">2024-05-22T09:12:02Z</dcterms:modified>
  <dc:identifier>DAGF2Hc25-A</dc:identifier>
</cp:coreProperties>
</file>