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Paytone One" charset="1" panose="00000500000000000000"/>
      <p:regular r:id="rId13"/>
    </p:embeddedFont>
    <p:embeddedFont>
      <p:font typeface="Muli Bold Italics" charset="1" panose="00000800000000000000"/>
      <p:regular r:id="rId14"/>
    </p:embeddedFont>
    <p:embeddedFont>
      <p:font typeface="Muli" charset="1" panose="000005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pn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1.png" Type="http://schemas.openxmlformats.org/officeDocument/2006/relationships/image"/><Relationship Id="rId15" Target="../media/image22.svg" Type="http://schemas.openxmlformats.org/officeDocument/2006/relationships/image"/><Relationship Id="rId2" Target="../media/image1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7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Relationship Id="rId5" Target="../media/image7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939" r="0" b="-1223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62708" y="2444566"/>
            <a:ext cx="11364099" cy="4965871"/>
            <a:chOff x="0" y="0"/>
            <a:chExt cx="2993014" cy="13078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014" cy="1307884"/>
            </a:xfrm>
            <a:custGeom>
              <a:avLst/>
              <a:gdLst/>
              <a:ahLst/>
              <a:cxnLst/>
              <a:rect r="r" b="b" t="t" l="l"/>
              <a:pathLst>
                <a:path h="1307884" w="299301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935237" y="1536810"/>
            <a:ext cx="13712676" cy="7213381"/>
          </a:xfrm>
          <a:custGeom>
            <a:avLst/>
            <a:gdLst/>
            <a:ahLst/>
            <a:cxnLst/>
            <a:rect r="r" b="b" t="t" l="l"/>
            <a:pathLst>
              <a:path h="7213381" w="13712676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727533" y="3722236"/>
            <a:ext cx="10634448" cy="2785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36"/>
              </a:lnSpc>
            </a:pPr>
            <a:r>
              <a:rPr lang="en-US" sz="8310">
                <a:solidFill>
                  <a:srgbClr val="BE636B"/>
                </a:solidFill>
                <a:latin typeface="Paytone One"/>
              </a:rPr>
              <a:t>NHẬN BIẾT TẬP NÓI TÚI NILON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73566" y="2208859"/>
            <a:ext cx="4464549" cy="6139526"/>
            <a:chOff x="0" y="0"/>
            <a:chExt cx="1175848" cy="16169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75848" cy="1616994"/>
            </a:xfrm>
            <a:custGeom>
              <a:avLst/>
              <a:gdLst/>
              <a:ahLst/>
              <a:cxnLst/>
              <a:rect r="r" b="b" t="t" l="l"/>
              <a:pathLst>
                <a:path h="1616994" w="1175848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0309569" y="1680654"/>
            <a:ext cx="6098694" cy="7060925"/>
          </a:xfrm>
          <a:custGeom>
            <a:avLst/>
            <a:gdLst/>
            <a:ahLst/>
            <a:cxnLst/>
            <a:rect r="r" b="b" t="t" l="l"/>
            <a:pathLst>
              <a:path h="7060925" w="6098694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01601">
            <a:off x="15994212" y="7866625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16629" y="2204997"/>
            <a:ext cx="10456936" cy="2106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6307">
                <a:solidFill>
                  <a:srgbClr val="BE636B"/>
                </a:solidFill>
                <a:latin typeface="Paytone One"/>
              </a:rPr>
              <a:t>TRÒ CHƠI:</a:t>
            </a:r>
          </a:p>
          <a:p>
            <a:pPr algn="ctr">
              <a:lnSpc>
                <a:spcPts val="12381"/>
              </a:lnSpc>
            </a:pPr>
            <a:r>
              <a:rPr lang="en-US" sz="8907">
                <a:solidFill>
                  <a:srgbClr val="BE636B"/>
                </a:solidFill>
                <a:latin typeface="Paytone One"/>
              </a:rPr>
              <a:t> TAI AI TINH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-401601">
            <a:off x="114505" y="1801081"/>
            <a:ext cx="2188808" cy="2092807"/>
          </a:xfrm>
          <a:custGeom>
            <a:avLst/>
            <a:gdLst/>
            <a:ahLst/>
            <a:cxnLst/>
            <a:rect r="r" b="b" t="t" l="l"/>
            <a:pathLst>
              <a:path h="2092807" w="2188808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79707" y="121141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807141" y="5004945"/>
            <a:ext cx="8702453" cy="240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33"/>
              </a:lnSpc>
            </a:pPr>
            <a:r>
              <a:rPr lang="en-US" sz="4986">
                <a:solidFill>
                  <a:srgbClr val="BE636B"/>
                </a:solidFill>
                <a:latin typeface="Muli Bold Italics"/>
              </a:rPr>
              <a:t>Các bé cùng lắng nghe âm thanh và đoán xem trong hộp là vật gì nhé!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219189" y="834838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906141" y="3765188"/>
            <a:ext cx="2905551" cy="2872864"/>
          </a:xfrm>
          <a:custGeom>
            <a:avLst/>
            <a:gdLst/>
            <a:ahLst/>
            <a:cxnLst/>
            <a:rect r="r" b="b" t="t" l="l"/>
            <a:pathLst>
              <a:path h="2872864" w="2905551">
                <a:moveTo>
                  <a:pt x="0" y="0"/>
                </a:moveTo>
                <a:lnTo>
                  <a:pt x="2905551" y="0"/>
                </a:lnTo>
                <a:lnTo>
                  <a:pt x="2905551" y="2872863"/>
                </a:lnTo>
                <a:lnTo>
                  <a:pt x="0" y="2872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7493" y="808234"/>
            <a:ext cx="16593015" cy="8670532"/>
            <a:chOff x="0" y="0"/>
            <a:chExt cx="4370177" cy="2283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70177" cy="2283597"/>
            </a:xfrm>
            <a:custGeom>
              <a:avLst/>
              <a:gdLst/>
              <a:ahLst/>
              <a:cxnLst/>
              <a:rect r="r" b="b" t="t" l="l"/>
              <a:pathLst>
                <a:path h="2283597" w="437017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978659" y="1822256"/>
            <a:ext cx="2028627" cy="1840784"/>
          </a:xfrm>
          <a:custGeom>
            <a:avLst/>
            <a:gdLst/>
            <a:ahLst/>
            <a:cxnLst/>
            <a:rect r="r" b="b" t="t" l="l"/>
            <a:pathLst>
              <a:path h="1840784" w="2028627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877807" y="4011930"/>
            <a:ext cx="4361854" cy="4504923"/>
            <a:chOff x="0" y="0"/>
            <a:chExt cx="6350000" cy="65582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15820" t="0" r="-1582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877807" y="7646643"/>
            <a:ext cx="4361854" cy="870210"/>
            <a:chOff x="0" y="0"/>
            <a:chExt cx="1148801" cy="2291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388340">
            <a:off x="1600368" y="4671125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0" y="0"/>
                </a:moveTo>
                <a:lnTo>
                  <a:pt x="1083950" y="0"/>
                </a:lnTo>
                <a:lnTo>
                  <a:pt x="1083950" y="738926"/>
                </a:lnTo>
                <a:lnTo>
                  <a:pt x="0" y="738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70973" y="7946392"/>
            <a:ext cx="3775523" cy="346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2776">
                <a:solidFill>
                  <a:srgbClr val="F07167"/>
                </a:solidFill>
                <a:latin typeface="Muli"/>
              </a:rPr>
              <a:t>Túi trong suốt có quai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-1026519">
            <a:off x="5360728" y="7218780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91376">
            <a:off x="3147490" y="3814535"/>
            <a:ext cx="1822489" cy="608256"/>
          </a:xfrm>
          <a:custGeom>
            <a:avLst/>
            <a:gdLst/>
            <a:ahLst/>
            <a:cxnLst/>
            <a:rect r="r" b="b" t="t" l="l"/>
            <a:pathLst>
              <a:path h="608256" w="1822489">
                <a:moveTo>
                  <a:pt x="0" y="0"/>
                </a:moveTo>
                <a:lnTo>
                  <a:pt x="1822488" y="0"/>
                </a:lnTo>
                <a:lnTo>
                  <a:pt x="1822488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2074247" y="4011930"/>
            <a:ext cx="4361854" cy="4504923"/>
            <a:chOff x="0" y="0"/>
            <a:chExt cx="6350000" cy="65582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l="-1679" t="0" r="-1679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074247" y="7646643"/>
            <a:ext cx="4361854" cy="870210"/>
            <a:chOff x="0" y="0"/>
            <a:chExt cx="1148801" cy="22919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388340">
            <a:off x="11532272" y="4070669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0" y="0"/>
                </a:moveTo>
                <a:lnTo>
                  <a:pt x="1083950" y="0"/>
                </a:lnTo>
                <a:lnTo>
                  <a:pt x="1083950" y="738926"/>
                </a:lnTo>
                <a:lnTo>
                  <a:pt x="0" y="738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-1026519">
            <a:off x="15557168" y="7218780"/>
            <a:ext cx="1083950" cy="738926"/>
          </a:xfrm>
          <a:custGeom>
            <a:avLst/>
            <a:gdLst/>
            <a:ahLst/>
            <a:cxnLst/>
            <a:rect r="r" b="b" t="t" l="l"/>
            <a:pathLst>
              <a:path h="738926" w="1083950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91376">
            <a:off x="13343929" y="3814535"/>
            <a:ext cx="1822489" cy="608256"/>
          </a:xfrm>
          <a:custGeom>
            <a:avLst/>
            <a:gdLst/>
            <a:ahLst/>
            <a:cxnLst/>
            <a:rect r="r" b="b" t="t" l="l"/>
            <a:pathLst>
              <a:path h="608256" w="1822489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0">
            <a:off x="230429" y="8100798"/>
            <a:ext cx="2098217" cy="1903931"/>
          </a:xfrm>
          <a:custGeom>
            <a:avLst/>
            <a:gdLst/>
            <a:ahLst/>
            <a:cxnLst/>
            <a:rect r="r" b="b" t="t" l="l"/>
            <a:pathLst>
              <a:path h="1903931" w="2098217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15543" y="2320104"/>
            <a:ext cx="2406968" cy="1212478"/>
          </a:xfrm>
          <a:custGeom>
            <a:avLst/>
            <a:gdLst/>
            <a:ahLst/>
            <a:cxnLst/>
            <a:rect r="r" b="b" t="t" l="l"/>
            <a:pathLst>
              <a:path h="1212478" w="240696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21017" b="0"/>
            </a:stretch>
          </a:blipFill>
        </p:spPr>
      </p: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6790857" y="4011930"/>
            <a:ext cx="4361854" cy="4504923"/>
            <a:chOff x="0" y="0"/>
            <a:chExt cx="6350000" cy="65582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l="-1679" t="0" r="-1679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790857" y="7646643"/>
            <a:ext cx="4361854" cy="870210"/>
            <a:chOff x="0" y="0"/>
            <a:chExt cx="1148801" cy="22919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-591376">
            <a:off x="8060540" y="3814535"/>
            <a:ext cx="1822489" cy="608256"/>
          </a:xfrm>
          <a:custGeom>
            <a:avLst/>
            <a:gdLst/>
            <a:ahLst/>
            <a:cxnLst/>
            <a:rect r="r" b="b" t="t" l="l"/>
            <a:pathLst>
              <a:path h="608256" w="1822489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true" flipV="false" rot="685512">
            <a:off x="10115281" y="6239282"/>
            <a:ext cx="1666839" cy="2057400"/>
          </a:xfrm>
          <a:custGeom>
            <a:avLst/>
            <a:gdLst/>
            <a:ahLst/>
            <a:cxnLst/>
            <a:rect r="r" b="b" t="t" l="l"/>
            <a:pathLst>
              <a:path h="2057400" w="1666839">
                <a:moveTo>
                  <a:pt x="1666839" y="0"/>
                </a:moveTo>
                <a:lnTo>
                  <a:pt x="0" y="0"/>
                </a:lnTo>
                <a:lnTo>
                  <a:pt x="0" y="2057400"/>
                </a:lnTo>
                <a:lnTo>
                  <a:pt x="1666839" y="2057400"/>
                </a:lnTo>
                <a:lnTo>
                  <a:pt x="166683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true" flipV="false" rot="0">
            <a:off x="15853508" y="8690312"/>
            <a:ext cx="2115177" cy="1065492"/>
          </a:xfrm>
          <a:custGeom>
            <a:avLst/>
            <a:gdLst/>
            <a:ahLst/>
            <a:cxnLst/>
            <a:rect r="r" b="b" t="t" l="l"/>
            <a:pathLst>
              <a:path h="1065492" w="2115177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10"/>
            <a:stretch>
              <a:fillRect l="0" t="0" r="-21017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3758732" y="1493787"/>
            <a:ext cx="11446296" cy="876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9"/>
              </a:lnSpc>
            </a:pPr>
            <a:r>
              <a:rPr lang="en-US" sz="7215">
                <a:solidFill>
                  <a:srgbClr val="BE636B"/>
                </a:solidFill>
                <a:latin typeface="Paytone One"/>
              </a:rPr>
              <a:t>MỘT SỐ LOẠI TÚI NILON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226554" y="7946392"/>
            <a:ext cx="4068689" cy="346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2776">
                <a:solidFill>
                  <a:srgbClr val="F07167"/>
                </a:solidFill>
                <a:latin typeface="Muli"/>
              </a:rPr>
              <a:t>Túi không có quai, đục lỗ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937440" y="7946392"/>
            <a:ext cx="4068689" cy="346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2776">
                <a:solidFill>
                  <a:srgbClr val="F07167"/>
                </a:solidFill>
                <a:latin typeface="Muli"/>
              </a:rPr>
              <a:t>Túi không quai, không lỗ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7890" y="343806"/>
            <a:ext cx="17475427" cy="9599387"/>
            <a:chOff x="0" y="0"/>
            <a:chExt cx="4602582" cy="25282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02581" cy="2528234"/>
            </a:xfrm>
            <a:custGeom>
              <a:avLst/>
              <a:gdLst/>
              <a:ahLst/>
              <a:cxnLst/>
              <a:rect r="r" b="b" t="t" l="l"/>
              <a:pathLst>
                <a:path h="2528234" w="4602581">
                  <a:moveTo>
                    <a:pt x="22594" y="0"/>
                  </a:moveTo>
                  <a:lnTo>
                    <a:pt x="4579987" y="0"/>
                  </a:lnTo>
                  <a:cubicBezTo>
                    <a:pt x="4592466" y="0"/>
                    <a:pt x="4602581" y="10116"/>
                    <a:pt x="4602581" y="22594"/>
                  </a:cubicBezTo>
                  <a:lnTo>
                    <a:pt x="4602581" y="2505640"/>
                  </a:lnTo>
                  <a:cubicBezTo>
                    <a:pt x="4602581" y="2511632"/>
                    <a:pt x="4600201" y="2517379"/>
                    <a:pt x="4595964" y="2521616"/>
                  </a:cubicBezTo>
                  <a:cubicBezTo>
                    <a:pt x="4591727" y="2525853"/>
                    <a:pt x="4585980" y="2528234"/>
                    <a:pt x="4579987" y="2528234"/>
                  </a:cubicBezTo>
                  <a:lnTo>
                    <a:pt x="22594" y="2528234"/>
                  </a:lnTo>
                  <a:cubicBezTo>
                    <a:pt x="10116" y="2528234"/>
                    <a:pt x="0" y="2518118"/>
                    <a:pt x="0" y="2505640"/>
                  </a:cubicBezTo>
                  <a:lnTo>
                    <a:pt x="0" y="22594"/>
                  </a:lnTo>
                  <a:cubicBezTo>
                    <a:pt x="0" y="10116"/>
                    <a:pt x="10116" y="0"/>
                    <a:pt x="22594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602582" cy="2604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189845">
            <a:off x="16957412" y="-533535"/>
            <a:ext cx="2343352" cy="3124469"/>
          </a:xfrm>
          <a:custGeom>
            <a:avLst/>
            <a:gdLst/>
            <a:ahLst/>
            <a:cxnLst/>
            <a:rect r="r" b="b" t="t" l="l"/>
            <a:pathLst>
              <a:path h="3124469" w="2343352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189845">
            <a:off x="-909638" y="8211685"/>
            <a:ext cx="2343352" cy="3124469"/>
          </a:xfrm>
          <a:custGeom>
            <a:avLst/>
            <a:gdLst/>
            <a:ahLst/>
            <a:cxnLst/>
            <a:rect r="r" b="b" t="t" l="l"/>
            <a:pathLst>
              <a:path h="3124469" w="2343352">
                <a:moveTo>
                  <a:pt x="0" y="0"/>
                </a:moveTo>
                <a:lnTo>
                  <a:pt x="2343352" y="0"/>
                </a:lnTo>
                <a:lnTo>
                  <a:pt x="2343352" y="3124469"/>
                </a:lnTo>
                <a:lnTo>
                  <a:pt x="0" y="3124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-77935"/>
            <a:ext cx="1201206" cy="1312723"/>
          </a:xfrm>
          <a:custGeom>
            <a:avLst/>
            <a:gdLst/>
            <a:ahLst/>
            <a:cxnLst/>
            <a:rect r="r" b="b" t="t" l="l"/>
            <a:pathLst>
              <a:path h="1312723" w="1201206">
                <a:moveTo>
                  <a:pt x="0" y="0"/>
                </a:moveTo>
                <a:lnTo>
                  <a:pt x="1201206" y="0"/>
                </a:lnTo>
                <a:lnTo>
                  <a:pt x="1201206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t="0" r="-56400" b="-104288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7086794" y="9117558"/>
            <a:ext cx="1201206" cy="1312723"/>
          </a:xfrm>
          <a:custGeom>
            <a:avLst/>
            <a:gdLst/>
            <a:ahLst/>
            <a:cxnLst/>
            <a:rect r="r" b="b" t="t" l="l"/>
            <a:pathLst>
              <a:path h="1312723" w="1201206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t="0" r="-56400" b="-10428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67757" y="882240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89236" y="109186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5667" y="2756447"/>
            <a:ext cx="5059591" cy="4957538"/>
            <a:chOff x="0" y="0"/>
            <a:chExt cx="6746121" cy="6610051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6746121" cy="6610051"/>
              <a:chOff x="0" y="0"/>
              <a:chExt cx="1332567" cy="130568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332567" cy="1305689"/>
              </a:xfrm>
              <a:custGeom>
                <a:avLst/>
                <a:gdLst/>
                <a:ahLst/>
                <a:cxnLst/>
                <a:rect r="r" b="b" t="t" l="l"/>
                <a:pathLst>
                  <a:path h="1305689" w="1332567">
                    <a:moveTo>
                      <a:pt x="78038" y="0"/>
                    </a:moveTo>
                    <a:lnTo>
                      <a:pt x="1254530" y="0"/>
                    </a:lnTo>
                    <a:cubicBezTo>
                      <a:pt x="1297629" y="0"/>
                      <a:pt x="1332567" y="34939"/>
                      <a:pt x="1332567" y="78038"/>
                    </a:cubicBezTo>
                    <a:lnTo>
                      <a:pt x="1332567" y="1227652"/>
                    </a:lnTo>
                    <a:cubicBezTo>
                      <a:pt x="1332567" y="1248348"/>
                      <a:pt x="1324345" y="1268197"/>
                      <a:pt x="1309711" y="1282832"/>
                    </a:cubicBezTo>
                    <a:cubicBezTo>
                      <a:pt x="1295076" y="1297467"/>
                      <a:pt x="1275227" y="1305689"/>
                      <a:pt x="1254530" y="1305689"/>
                    </a:cubicBezTo>
                    <a:lnTo>
                      <a:pt x="78038" y="1305689"/>
                    </a:lnTo>
                    <a:cubicBezTo>
                      <a:pt x="34939" y="1305689"/>
                      <a:pt x="0" y="1270750"/>
                      <a:pt x="0" y="1227652"/>
                    </a:cubicBezTo>
                    <a:lnTo>
                      <a:pt x="0" y="78038"/>
                    </a:lnTo>
                    <a:cubicBezTo>
                      <a:pt x="0" y="34939"/>
                      <a:pt x="34939" y="0"/>
                      <a:pt x="78038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76200"/>
                <a:ext cx="1332567" cy="13818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65314" y="337365"/>
              <a:ext cx="6415494" cy="5935320"/>
              <a:chOff x="0" y="0"/>
              <a:chExt cx="1365368" cy="1263176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365368" cy="1263176"/>
              </a:xfrm>
              <a:custGeom>
                <a:avLst/>
                <a:gdLst/>
                <a:ahLst/>
                <a:cxnLst/>
                <a:rect r="r" b="b" t="t" l="l"/>
                <a:pathLst>
                  <a:path h="1263176" w="1365368">
                    <a:moveTo>
                      <a:pt x="1305807" y="1263176"/>
                    </a:moveTo>
                    <a:lnTo>
                      <a:pt x="59560" y="1263176"/>
                    </a:lnTo>
                    <a:cubicBezTo>
                      <a:pt x="26388" y="1263176"/>
                      <a:pt x="0" y="1204195"/>
                      <a:pt x="0" y="1133745"/>
                    </a:cubicBezTo>
                    <a:lnTo>
                      <a:pt x="0" y="129430"/>
                    </a:lnTo>
                    <a:cubicBezTo>
                      <a:pt x="0" y="58981"/>
                      <a:pt x="27141" y="0"/>
                      <a:pt x="59560" y="0"/>
                    </a:cubicBezTo>
                    <a:lnTo>
                      <a:pt x="1305807" y="0"/>
                    </a:lnTo>
                    <a:cubicBezTo>
                      <a:pt x="1338980" y="0"/>
                      <a:pt x="1365368" y="58981"/>
                      <a:pt x="1365368" y="129430"/>
                    </a:cubicBezTo>
                    <a:lnTo>
                      <a:pt x="1365368" y="1132107"/>
                    </a:lnTo>
                    <a:cubicBezTo>
                      <a:pt x="1365368" y="1204195"/>
                      <a:pt x="1338980" y="1263176"/>
                      <a:pt x="1305807" y="126317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9538" t="0" r="-29538" b="0"/>
                </a:stretch>
              </a:blipFill>
            </p:spPr>
          </p:sp>
        </p:grpSp>
      </p:grpSp>
      <p:grpSp>
        <p:nvGrpSpPr>
          <p:cNvPr name="Group 18" id="18"/>
          <p:cNvGrpSpPr/>
          <p:nvPr/>
        </p:nvGrpSpPr>
        <p:grpSpPr>
          <a:xfrm rot="0">
            <a:off x="12325949" y="2756447"/>
            <a:ext cx="5059591" cy="4957538"/>
            <a:chOff x="0" y="0"/>
            <a:chExt cx="6746121" cy="6610051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6746121" cy="6610051"/>
              <a:chOff x="0" y="0"/>
              <a:chExt cx="1332567" cy="130568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332567" cy="1305689"/>
              </a:xfrm>
              <a:custGeom>
                <a:avLst/>
                <a:gdLst/>
                <a:ahLst/>
                <a:cxnLst/>
                <a:rect r="r" b="b" t="t" l="l"/>
                <a:pathLst>
                  <a:path h="1305689" w="1332567">
                    <a:moveTo>
                      <a:pt x="78038" y="0"/>
                    </a:moveTo>
                    <a:lnTo>
                      <a:pt x="1254530" y="0"/>
                    </a:lnTo>
                    <a:cubicBezTo>
                      <a:pt x="1297629" y="0"/>
                      <a:pt x="1332567" y="34939"/>
                      <a:pt x="1332567" y="78038"/>
                    </a:cubicBezTo>
                    <a:lnTo>
                      <a:pt x="1332567" y="1227652"/>
                    </a:lnTo>
                    <a:cubicBezTo>
                      <a:pt x="1332567" y="1248348"/>
                      <a:pt x="1324345" y="1268197"/>
                      <a:pt x="1309711" y="1282832"/>
                    </a:cubicBezTo>
                    <a:cubicBezTo>
                      <a:pt x="1295076" y="1297467"/>
                      <a:pt x="1275227" y="1305689"/>
                      <a:pt x="1254530" y="1305689"/>
                    </a:cubicBezTo>
                    <a:lnTo>
                      <a:pt x="78038" y="1305689"/>
                    </a:lnTo>
                    <a:cubicBezTo>
                      <a:pt x="34939" y="1305689"/>
                      <a:pt x="0" y="1270750"/>
                      <a:pt x="0" y="1227652"/>
                    </a:cubicBezTo>
                    <a:lnTo>
                      <a:pt x="0" y="78038"/>
                    </a:lnTo>
                    <a:cubicBezTo>
                      <a:pt x="0" y="34939"/>
                      <a:pt x="34939" y="0"/>
                      <a:pt x="78038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76200"/>
                <a:ext cx="1332567" cy="13818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65314" y="337365"/>
              <a:ext cx="6415494" cy="5935320"/>
              <a:chOff x="0" y="0"/>
              <a:chExt cx="1365368" cy="126317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365368" cy="1263176"/>
              </a:xfrm>
              <a:custGeom>
                <a:avLst/>
                <a:gdLst/>
                <a:ahLst/>
                <a:cxnLst/>
                <a:rect r="r" b="b" t="t" l="l"/>
                <a:pathLst>
                  <a:path h="1263176" w="1365368">
                    <a:moveTo>
                      <a:pt x="1305807" y="1263176"/>
                    </a:moveTo>
                    <a:lnTo>
                      <a:pt x="59560" y="1263176"/>
                    </a:lnTo>
                    <a:cubicBezTo>
                      <a:pt x="26388" y="1263176"/>
                      <a:pt x="0" y="1204195"/>
                      <a:pt x="0" y="1133745"/>
                    </a:cubicBezTo>
                    <a:lnTo>
                      <a:pt x="0" y="129430"/>
                    </a:lnTo>
                    <a:cubicBezTo>
                      <a:pt x="0" y="58981"/>
                      <a:pt x="27141" y="0"/>
                      <a:pt x="59560" y="0"/>
                    </a:cubicBezTo>
                    <a:lnTo>
                      <a:pt x="1305807" y="0"/>
                    </a:lnTo>
                    <a:cubicBezTo>
                      <a:pt x="1338980" y="0"/>
                      <a:pt x="1365368" y="58981"/>
                      <a:pt x="1365368" y="129430"/>
                    </a:cubicBezTo>
                    <a:lnTo>
                      <a:pt x="1365368" y="1132107"/>
                    </a:lnTo>
                    <a:cubicBezTo>
                      <a:pt x="1365368" y="1204195"/>
                      <a:pt x="1338980" y="1263176"/>
                      <a:pt x="1305807" y="126317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1865" t="0" r="-11865" b="0"/>
                </a:stretch>
              </a:blip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6675808" y="2756447"/>
            <a:ext cx="5059591" cy="4957538"/>
            <a:chOff x="0" y="0"/>
            <a:chExt cx="6746121" cy="6610051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6746121" cy="6610051"/>
              <a:chOff x="0" y="0"/>
              <a:chExt cx="1332567" cy="130568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332567" cy="1305689"/>
              </a:xfrm>
              <a:custGeom>
                <a:avLst/>
                <a:gdLst/>
                <a:ahLst/>
                <a:cxnLst/>
                <a:rect r="r" b="b" t="t" l="l"/>
                <a:pathLst>
                  <a:path h="1305689" w="1332567">
                    <a:moveTo>
                      <a:pt x="78038" y="0"/>
                    </a:moveTo>
                    <a:lnTo>
                      <a:pt x="1254530" y="0"/>
                    </a:lnTo>
                    <a:cubicBezTo>
                      <a:pt x="1297629" y="0"/>
                      <a:pt x="1332567" y="34939"/>
                      <a:pt x="1332567" y="78038"/>
                    </a:cubicBezTo>
                    <a:lnTo>
                      <a:pt x="1332567" y="1227652"/>
                    </a:lnTo>
                    <a:cubicBezTo>
                      <a:pt x="1332567" y="1248348"/>
                      <a:pt x="1324345" y="1268197"/>
                      <a:pt x="1309711" y="1282832"/>
                    </a:cubicBezTo>
                    <a:cubicBezTo>
                      <a:pt x="1295076" y="1297467"/>
                      <a:pt x="1275227" y="1305689"/>
                      <a:pt x="1254530" y="1305689"/>
                    </a:cubicBezTo>
                    <a:lnTo>
                      <a:pt x="78038" y="1305689"/>
                    </a:lnTo>
                    <a:cubicBezTo>
                      <a:pt x="34939" y="1305689"/>
                      <a:pt x="0" y="1270750"/>
                      <a:pt x="0" y="1227652"/>
                    </a:cubicBezTo>
                    <a:lnTo>
                      <a:pt x="0" y="78038"/>
                    </a:lnTo>
                    <a:cubicBezTo>
                      <a:pt x="0" y="34939"/>
                      <a:pt x="34939" y="0"/>
                      <a:pt x="78038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76200"/>
                <a:ext cx="1332567" cy="13818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65314" y="337365"/>
              <a:ext cx="6415494" cy="5935320"/>
              <a:chOff x="0" y="0"/>
              <a:chExt cx="1365368" cy="1263176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1365368" cy="1263176"/>
              </a:xfrm>
              <a:custGeom>
                <a:avLst/>
                <a:gdLst/>
                <a:ahLst/>
                <a:cxnLst/>
                <a:rect r="r" b="b" t="t" l="l"/>
                <a:pathLst>
                  <a:path h="1263176" w="1365368">
                    <a:moveTo>
                      <a:pt x="1305807" y="1263176"/>
                    </a:moveTo>
                    <a:lnTo>
                      <a:pt x="59560" y="1263176"/>
                    </a:lnTo>
                    <a:cubicBezTo>
                      <a:pt x="26388" y="1263176"/>
                      <a:pt x="0" y="1204195"/>
                      <a:pt x="0" y="1133745"/>
                    </a:cubicBezTo>
                    <a:lnTo>
                      <a:pt x="0" y="129430"/>
                    </a:lnTo>
                    <a:cubicBezTo>
                      <a:pt x="0" y="58981"/>
                      <a:pt x="27141" y="0"/>
                      <a:pt x="59560" y="0"/>
                    </a:cubicBezTo>
                    <a:lnTo>
                      <a:pt x="1305807" y="0"/>
                    </a:lnTo>
                    <a:cubicBezTo>
                      <a:pt x="1338980" y="0"/>
                      <a:pt x="1365368" y="58981"/>
                      <a:pt x="1365368" y="129430"/>
                    </a:cubicBezTo>
                    <a:lnTo>
                      <a:pt x="1365368" y="1132107"/>
                    </a:lnTo>
                    <a:cubicBezTo>
                      <a:pt x="1365368" y="1204195"/>
                      <a:pt x="1338980" y="1263176"/>
                      <a:pt x="1305807" y="1263176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0" t="-4045" r="0" b="-4045"/>
                </a:stretch>
              </a:blipFill>
            </p:spPr>
          </p:sp>
        </p:grpSp>
      </p:grpSp>
      <p:sp>
        <p:nvSpPr>
          <p:cNvPr name="TextBox 30" id="30"/>
          <p:cNvSpPr txBox="true"/>
          <p:nvPr/>
        </p:nvSpPr>
        <p:spPr>
          <a:xfrm rot="0">
            <a:off x="2473447" y="1247775"/>
            <a:ext cx="13652518" cy="890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3"/>
              </a:lnSpc>
            </a:pPr>
            <a:r>
              <a:rPr lang="en-US" sz="7310">
                <a:solidFill>
                  <a:srgbClr val="BE636B"/>
                </a:solidFill>
                <a:latin typeface="Paytone One"/>
              </a:rPr>
              <a:t>CÔNG DỤNG CỦA TÚI NILON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05614" y="632713"/>
            <a:ext cx="16453686" cy="9190641"/>
            <a:chOff x="0" y="0"/>
            <a:chExt cx="4333481" cy="24205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33481" cy="2420580"/>
            </a:xfrm>
            <a:custGeom>
              <a:avLst/>
              <a:gdLst/>
              <a:ahLst/>
              <a:cxnLst/>
              <a:rect r="r" b="b" t="t" l="l"/>
              <a:pathLst>
                <a:path h="2420580" w="4333481">
                  <a:moveTo>
                    <a:pt x="23997" y="0"/>
                  </a:moveTo>
                  <a:lnTo>
                    <a:pt x="4309484" y="0"/>
                  </a:lnTo>
                  <a:cubicBezTo>
                    <a:pt x="4322737" y="0"/>
                    <a:pt x="4333481" y="10744"/>
                    <a:pt x="4333481" y="23997"/>
                  </a:cubicBezTo>
                  <a:lnTo>
                    <a:pt x="4333481" y="2396583"/>
                  </a:lnTo>
                  <a:cubicBezTo>
                    <a:pt x="4333481" y="2409837"/>
                    <a:pt x="4322737" y="2420580"/>
                    <a:pt x="4309484" y="2420580"/>
                  </a:cubicBezTo>
                  <a:lnTo>
                    <a:pt x="23997" y="2420580"/>
                  </a:lnTo>
                  <a:cubicBezTo>
                    <a:pt x="17633" y="2420580"/>
                    <a:pt x="11529" y="2418052"/>
                    <a:pt x="7029" y="2413552"/>
                  </a:cubicBezTo>
                  <a:cubicBezTo>
                    <a:pt x="2528" y="2409052"/>
                    <a:pt x="0" y="2402948"/>
                    <a:pt x="0" y="2396583"/>
                  </a:cubicBezTo>
                  <a:lnTo>
                    <a:pt x="0" y="23997"/>
                  </a:lnTo>
                  <a:cubicBezTo>
                    <a:pt x="0" y="10744"/>
                    <a:pt x="10744" y="0"/>
                    <a:pt x="23997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333481" cy="24967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307866" y="3075242"/>
            <a:ext cx="11953189" cy="6415272"/>
            <a:chOff x="0" y="0"/>
            <a:chExt cx="15937585" cy="8553696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15937585" cy="8553696"/>
              <a:chOff x="0" y="0"/>
              <a:chExt cx="3148165" cy="168961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3148165" cy="1689619"/>
              </a:xfrm>
              <a:custGeom>
                <a:avLst/>
                <a:gdLst/>
                <a:ahLst/>
                <a:cxnLst/>
                <a:rect r="r" b="b" t="t" l="l"/>
                <a:pathLst>
                  <a:path h="1689619" w="3148165">
                    <a:moveTo>
                      <a:pt x="33032" y="0"/>
                    </a:moveTo>
                    <a:lnTo>
                      <a:pt x="3115133" y="0"/>
                    </a:lnTo>
                    <a:cubicBezTo>
                      <a:pt x="3123893" y="0"/>
                      <a:pt x="3132295" y="3480"/>
                      <a:pt x="3138490" y="9675"/>
                    </a:cubicBezTo>
                    <a:cubicBezTo>
                      <a:pt x="3144685" y="15870"/>
                      <a:pt x="3148165" y="24271"/>
                      <a:pt x="3148165" y="33032"/>
                    </a:cubicBezTo>
                    <a:lnTo>
                      <a:pt x="3148165" y="1656587"/>
                    </a:lnTo>
                    <a:cubicBezTo>
                      <a:pt x="3148165" y="1665348"/>
                      <a:pt x="3144685" y="1673749"/>
                      <a:pt x="3138490" y="1679944"/>
                    </a:cubicBezTo>
                    <a:cubicBezTo>
                      <a:pt x="3132295" y="1686139"/>
                      <a:pt x="3123893" y="1689619"/>
                      <a:pt x="3115133" y="1689619"/>
                    </a:cubicBezTo>
                    <a:lnTo>
                      <a:pt x="33032" y="1689619"/>
                    </a:lnTo>
                    <a:cubicBezTo>
                      <a:pt x="14789" y="1689619"/>
                      <a:pt x="0" y="1674830"/>
                      <a:pt x="0" y="1656587"/>
                    </a:cubicBezTo>
                    <a:lnTo>
                      <a:pt x="0" y="33032"/>
                    </a:lnTo>
                    <a:cubicBezTo>
                      <a:pt x="0" y="24271"/>
                      <a:pt x="3480" y="15870"/>
                      <a:pt x="9675" y="9675"/>
                    </a:cubicBezTo>
                    <a:cubicBezTo>
                      <a:pt x="15870" y="3480"/>
                      <a:pt x="24271" y="0"/>
                      <a:pt x="33032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3148165" cy="176581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390551" y="436565"/>
              <a:ext cx="15156483" cy="7680565"/>
              <a:chOff x="0" y="0"/>
              <a:chExt cx="3225656" cy="163460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3225656" cy="1634605"/>
              </a:xfrm>
              <a:custGeom>
                <a:avLst/>
                <a:gdLst/>
                <a:ahLst/>
                <a:cxnLst/>
                <a:rect r="r" b="b" t="t" l="l"/>
                <a:pathLst>
                  <a:path h="1634605" w="3225656">
                    <a:moveTo>
                      <a:pt x="3084945" y="1634605"/>
                    </a:moveTo>
                    <a:lnTo>
                      <a:pt x="140711" y="1634605"/>
                    </a:lnTo>
                    <a:cubicBezTo>
                      <a:pt x="62340" y="1634605"/>
                      <a:pt x="0" y="1558281"/>
                      <a:pt x="0" y="1467116"/>
                    </a:cubicBezTo>
                    <a:lnTo>
                      <a:pt x="0" y="167489"/>
                    </a:lnTo>
                    <a:cubicBezTo>
                      <a:pt x="0" y="76324"/>
                      <a:pt x="64121" y="0"/>
                      <a:pt x="140711" y="0"/>
                    </a:cubicBezTo>
                    <a:lnTo>
                      <a:pt x="3084945" y="0"/>
                    </a:lnTo>
                    <a:cubicBezTo>
                      <a:pt x="3163316" y="0"/>
                      <a:pt x="3225656" y="76324"/>
                      <a:pt x="3225656" y="167489"/>
                    </a:cubicBezTo>
                    <a:lnTo>
                      <a:pt x="3225656" y="1464996"/>
                    </a:lnTo>
                    <a:cubicBezTo>
                      <a:pt x="3225656" y="1558281"/>
                      <a:pt x="3163316" y="1634605"/>
                      <a:pt x="3084945" y="163460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0" t="-2635" r="0" b="-45366"/>
                </a:stretch>
              </a:blipFill>
            </p:spPr>
          </p:sp>
        </p:grpSp>
      </p:grpSp>
      <p:sp>
        <p:nvSpPr>
          <p:cNvPr name="Freeform 12" id="12"/>
          <p:cNvSpPr/>
          <p:nvPr/>
        </p:nvSpPr>
        <p:spPr>
          <a:xfrm flipH="false" flipV="false" rot="0">
            <a:off x="2639811" y="8494095"/>
            <a:ext cx="1336111" cy="1329259"/>
          </a:xfrm>
          <a:custGeom>
            <a:avLst/>
            <a:gdLst/>
            <a:ahLst/>
            <a:cxnLst/>
            <a:rect r="r" b="b" t="t" l="l"/>
            <a:pathLst>
              <a:path h="1329259" w="1336111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t="0" r="0" b="-109305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337564" y="2788173"/>
            <a:ext cx="1336111" cy="1329259"/>
          </a:xfrm>
          <a:custGeom>
            <a:avLst/>
            <a:gdLst/>
            <a:ahLst/>
            <a:cxnLst/>
            <a:rect r="r" b="b" t="t" l="l"/>
            <a:pathLst>
              <a:path h="1329259" w="1336111">
                <a:moveTo>
                  <a:pt x="0" y="0"/>
                </a:moveTo>
                <a:lnTo>
                  <a:pt x="1336111" y="0"/>
                </a:lnTo>
                <a:lnTo>
                  <a:pt x="1336111" y="1329260"/>
                </a:lnTo>
                <a:lnTo>
                  <a:pt x="0" y="13292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t="0" r="0" b="-109305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39745" y="990600"/>
            <a:ext cx="14008511" cy="1797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82"/>
              </a:lnSpc>
            </a:pPr>
            <a:r>
              <a:rPr lang="en-US" sz="5655">
                <a:solidFill>
                  <a:srgbClr val="BE636B"/>
                </a:solidFill>
                <a:latin typeface="Paytone One"/>
              </a:rPr>
              <a:t>TÚI NILON KHÓ PHÂN HUỶ CÓ THỂ GÂY Ô NHIỄM MÔI TRƯỜNG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67890" y="343806"/>
            <a:ext cx="17475427" cy="9599387"/>
            <a:chOff x="0" y="0"/>
            <a:chExt cx="4602582" cy="252823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02581" cy="2528234"/>
            </a:xfrm>
            <a:custGeom>
              <a:avLst/>
              <a:gdLst/>
              <a:ahLst/>
              <a:cxnLst/>
              <a:rect r="r" b="b" t="t" l="l"/>
              <a:pathLst>
                <a:path h="2528234" w="4602581">
                  <a:moveTo>
                    <a:pt x="22594" y="0"/>
                  </a:moveTo>
                  <a:lnTo>
                    <a:pt x="4579987" y="0"/>
                  </a:lnTo>
                  <a:cubicBezTo>
                    <a:pt x="4592466" y="0"/>
                    <a:pt x="4602581" y="10116"/>
                    <a:pt x="4602581" y="22594"/>
                  </a:cubicBezTo>
                  <a:lnTo>
                    <a:pt x="4602581" y="2505640"/>
                  </a:lnTo>
                  <a:cubicBezTo>
                    <a:pt x="4602581" y="2511632"/>
                    <a:pt x="4600201" y="2517379"/>
                    <a:pt x="4595964" y="2521616"/>
                  </a:cubicBezTo>
                  <a:cubicBezTo>
                    <a:pt x="4591727" y="2525853"/>
                    <a:pt x="4585980" y="2528234"/>
                    <a:pt x="4579987" y="2528234"/>
                  </a:cubicBezTo>
                  <a:lnTo>
                    <a:pt x="22594" y="2528234"/>
                  </a:lnTo>
                  <a:cubicBezTo>
                    <a:pt x="10116" y="2528234"/>
                    <a:pt x="0" y="2518118"/>
                    <a:pt x="0" y="2505640"/>
                  </a:cubicBezTo>
                  <a:lnTo>
                    <a:pt x="0" y="22594"/>
                  </a:lnTo>
                  <a:cubicBezTo>
                    <a:pt x="0" y="10116"/>
                    <a:pt x="10116" y="0"/>
                    <a:pt x="22594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4602582" cy="26044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1189845">
            <a:off x="16957412" y="-533535"/>
            <a:ext cx="2343352" cy="3124469"/>
          </a:xfrm>
          <a:custGeom>
            <a:avLst/>
            <a:gdLst/>
            <a:ahLst/>
            <a:cxnLst/>
            <a:rect r="r" b="b" t="t" l="l"/>
            <a:pathLst>
              <a:path h="3124469" w="2343352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189845">
            <a:off x="-909638" y="8211685"/>
            <a:ext cx="2343352" cy="3124469"/>
          </a:xfrm>
          <a:custGeom>
            <a:avLst/>
            <a:gdLst/>
            <a:ahLst/>
            <a:cxnLst/>
            <a:rect r="r" b="b" t="t" l="l"/>
            <a:pathLst>
              <a:path h="3124469" w="2343352">
                <a:moveTo>
                  <a:pt x="0" y="0"/>
                </a:moveTo>
                <a:lnTo>
                  <a:pt x="2343352" y="0"/>
                </a:lnTo>
                <a:lnTo>
                  <a:pt x="2343352" y="3124469"/>
                </a:lnTo>
                <a:lnTo>
                  <a:pt x="0" y="3124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-77935"/>
            <a:ext cx="1201206" cy="1312723"/>
          </a:xfrm>
          <a:custGeom>
            <a:avLst/>
            <a:gdLst/>
            <a:ahLst/>
            <a:cxnLst/>
            <a:rect r="r" b="b" t="t" l="l"/>
            <a:pathLst>
              <a:path h="1312723" w="1201206">
                <a:moveTo>
                  <a:pt x="0" y="0"/>
                </a:moveTo>
                <a:lnTo>
                  <a:pt x="1201206" y="0"/>
                </a:lnTo>
                <a:lnTo>
                  <a:pt x="1201206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696" t="0" r="-56400" b="-104288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7086794" y="9117558"/>
            <a:ext cx="1201206" cy="1312723"/>
          </a:xfrm>
          <a:custGeom>
            <a:avLst/>
            <a:gdLst/>
            <a:ahLst/>
            <a:cxnLst/>
            <a:rect r="r" b="b" t="t" l="l"/>
            <a:pathLst>
              <a:path h="1312723" w="1201206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4"/>
            <a:stretch>
              <a:fillRect l="-101696" t="0" r="-56400" b="-10428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367757" y="8822404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89236" y="109186"/>
            <a:ext cx="1979441" cy="469241"/>
          </a:xfrm>
          <a:custGeom>
            <a:avLst/>
            <a:gdLst/>
            <a:ahLst/>
            <a:cxnLst/>
            <a:rect r="r" b="b" t="t" l="l"/>
            <a:pathLst>
              <a:path h="469241" w="1979441">
                <a:moveTo>
                  <a:pt x="0" y="0"/>
                </a:moveTo>
                <a:lnTo>
                  <a:pt x="1979441" y="0"/>
                </a:lnTo>
                <a:lnTo>
                  <a:pt x="1979441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894210" y="2617118"/>
            <a:ext cx="6387658" cy="6258818"/>
            <a:chOff x="0" y="0"/>
            <a:chExt cx="8516877" cy="834509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8516877" cy="8345090"/>
              <a:chOff x="0" y="0"/>
              <a:chExt cx="1332567" cy="130568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332567" cy="1305689"/>
              </a:xfrm>
              <a:custGeom>
                <a:avLst/>
                <a:gdLst/>
                <a:ahLst/>
                <a:cxnLst/>
                <a:rect r="r" b="b" t="t" l="l"/>
                <a:pathLst>
                  <a:path h="1305689" w="1332567">
                    <a:moveTo>
                      <a:pt x="78038" y="0"/>
                    </a:moveTo>
                    <a:lnTo>
                      <a:pt x="1254530" y="0"/>
                    </a:lnTo>
                    <a:cubicBezTo>
                      <a:pt x="1297629" y="0"/>
                      <a:pt x="1332567" y="34939"/>
                      <a:pt x="1332567" y="78038"/>
                    </a:cubicBezTo>
                    <a:lnTo>
                      <a:pt x="1332567" y="1227652"/>
                    </a:lnTo>
                    <a:cubicBezTo>
                      <a:pt x="1332567" y="1248348"/>
                      <a:pt x="1324345" y="1268197"/>
                      <a:pt x="1309711" y="1282832"/>
                    </a:cubicBezTo>
                    <a:cubicBezTo>
                      <a:pt x="1295076" y="1297467"/>
                      <a:pt x="1275227" y="1305689"/>
                      <a:pt x="1254530" y="1305689"/>
                    </a:cubicBezTo>
                    <a:lnTo>
                      <a:pt x="78038" y="1305689"/>
                    </a:lnTo>
                    <a:cubicBezTo>
                      <a:pt x="34939" y="1305689"/>
                      <a:pt x="0" y="1270750"/>
                      <a:pt x="0" y="1227652"/>
                    </a:cubicBezTo>
                    <a:lnTo>
                      <a:pt x="0" y="78038"/>
                    </a:lnTo>
                    <a:cubicBezTo>
                      <a:pt x="0" y="34939"/>
                      <a:pt x="34939" y="0"/>
                      <a:pt x="78038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76200"/>
                <a:ext cx="1332567" cy="13818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208706" y="425919"/>
              <a:ext cx="8099465" cy="7493253"/>
              <a:chOff x="0" y="0"/>
              <a:chExt cx="1365368" cy="1263176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365368" cy="1263176"/>
              </a:xfrm>
              <a:custGeom>
                <a:avLst/>
                <a:gdLst/>
                <a:ahLst/>
                <a:cxnLst/>
                <a:rect r="r" b="b" t="t" l="l"/>
                <a:pathLst>
                  <a:path h="1263176" w="1365368">
                    <a:moveTo>
                      <a:pt x="1305807" y="1263176"/>
                    </a:moveTo>
                    <a:lnTo>
                      <a:pt x="59560" y="1263176"/>
                    </a:lnTo>
                    <a:cubicBezTo>
                      <a:pt x="26388" y="1263176"/>
                      <a:pt x="0" y="1204195"/>
                      <a:pt x="0" y="1133745"/>
                    </a:cubicBezTo>
                    <a:lnTo>
                      <a:pt x="0" y="129430"/>
                    </a:lnTo>
                    <a:cubicBezTo>
                      <a:pt x="0" y="58981"/>
                      <a:pt x="27141" y="0"/>
                      <a:pt x="59560" y="0"/>
                    </a:cubicBezTo>
                    <a:lnTo>
                      <a:pt x="1305807" y="0"/>
                    </a:lnTo>
                    <a:cubicBezTo>
                      <a:pt x="1338980" y="0"/>
                      <a:pt x="1365368" y="58981"/>
                      <a:pt x="1365368" y="129430"/>
                    </a:cubicBezTo>
                    <a:lnTo>
                      <a:pt x="1365368" y="1132107"/>
                    </a:lnTo>
                    <a:cubicBezTo>
                      <a:pt x="1365368" y="1204195"/>
                      <a:pt x="1338980" y="1263176"/>
                      <a:pt x="1305807" y="1263176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972" t="0" r="-2972" b="0"/>
                </a:stretch>
              </a:blipFill>
            </p:spPr>
          </p:sp>
        </p:grpSp>
      </p:grpSp>
      <p:grpSp>
        <p:nvGrpSpPr>
          <p:cNvPr name="Group 18" id="18"/>
          <p:cNvGrpSpPr/>
          <p:nvPr/>
        </p:nvGrpSpPr>
        <p:grpSpPr>
          <a:xfrm rot="0">
            <a:off x="9693822" y="2617118"/>
            <a:ext cx="6190828" cy="6065958"/>
            <a:chOff x="0" y="0"/>
            <a:chExt cx="8254437" cy="808794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8254437" cy="8087944"/>
              <a:chOff x="0" y="0"/>
              <a:chExt cx="1332567" cy="130568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332567" cy="1305689"/>
              </a:xfrm>
              <a:custGeom>
                <a:avLst/>
                <a:gdLst/>
                <a:ahLst/>
                <a:cxnLst/>
                <a:rect r="r" b="b" t="t" l="l"/>
                <a:pathLst>
                  <a:path h="1305689" w="1332567">
                    <a:moveTo>
                      <a:pt x="78038" y="0"/>
                    </a:moveTo>
                    <a:lnTo>
                      <a:pt x="1254530" y="0"/>
                    </a:lnTo>
                    <a:cubicBezTo>
                      <a:pt x="1297629" y="0"/>
                      <a:pt x="1332567" y="34939"/>
                      <a:pt x="1332567" y="78038"/>
                    </a:cubicBezTo>
                    <a:lnTo>
                      <a:pt x="1332567" y="1227652"/>
                    </a:lnTo>
                    <a:cubicBezTo>
                      <a:pt x="1332567" y="1248348"/>
                      <a:pt x="1324345" y="1268197"/>
                      <a:pt x="1309711" y="1282832"/>
                    </a:cubicBezTo>
                    <a:cubicBezTo>
                      <a:pt x="1295076" y="1297467"/>
                      <a:pt x="1275227" y="1305689"/>
                      <a:pt x="1254530" y="1305689"/>
                    </a:cubicBezTo>
                    <a:lnTo>
                      <a:pt x="78038" y="1305689"/>
                    </a:lnTo>
                    <a:cubicBezTo>
                      <a:pt x="34939" y="1305689"/>
                      <a:pt x="0" y="1270750"/>
                      <a:pt x="0" y="1227652"/>
                    </a:cubicBezTo>
                    <a:lnTo>
                      <a:pt x="0" y="78038"/>
                    </a:lnTo>
                    <a:cubicBezTo>
                      <a:pt x="0" y="34939"/>
                      <a:pt x="34939" y="0"/>
                      <a:pt x="78038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76200"/>
                <a:ext cx="1332567" cy="13818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6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202275" y="412794"/>
              <a:ext cx="7849887" cy="7262355"/>
              <a:chOff x="0" y="0"/>
              <a:chExt cx="1365368" cy="1263176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365368" cy="1263176"/>
              </a:xfrm>
              <a:custGeom>
                <a:avLst/>
                <a:gdLst/>
                <a:ahLst/>
                <a:cxnLst/>
                <a:rect r="r" b="b" t="t" l="l"/>
                <a:pathLst>
                  <a:path h="1263176" w="1365368">
                    <a:moveTo>
                      <a:pt x="1305807" y="1263176"/>
                    </a:moveTo>
                    <a:lnTo>
                      <a:pt x="59560" y="1263176"/>
                    </a:lnTo>
                    <a:cubicBezTo>
                      <a:pt x="26388" y="1263176"/>
                      <a:pt x="0" y="1204195"/>
                      <a:pt x="0" y="1133745"/>
                    </a:cubicBezTo>
                    <a:lnTo>
                      <a:pt x="0" y="129430"/>
                    </a:lnTo>
                    <a:cubicBezTo>
                      <a:pt x="0" y="58981"/>
                      <a:pt x="27141" y="0"/>
                      <a:pt x="59560" y="0"/>
                    </a:cubicBezTo>
                    <a:lnTo>
                      <a:pt x="1305807" y="0"/>
                    </a:lnTo>
                    <a:cubicBezTo>
                      <a:pt x="1338980" y="0"/>
                      <a:pt x="1365368" y="58981"/>
                      <a:pt x="1365368" y="129430"/>
                    </a:cubicBezTo>
                    <a:lnTo>
                      <a:pt x="1365368" y="1132107"/>
                    </a:lnTo>
                    <a:cubicBezTo>
                      <a:pt x="1365368" y="1204195"/>
                      <a:pt x="1338980" y="1263176"/>
                      <a:pt x="1305807" y="1263176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9538" t="0" r="-29538" b="0"/>
                </a:stretch>
              </a:blipFill>
            </p:spPr>
          </p:sp>
        </p:grpSp>
      </p:grpSp>
      <p:grpSp>
        <p:nvGrpSpPr>
          <p:cNvPr name="Group 24" id="24"/>
          <p:cNvGrpSpPr/>
          <p:nvPr/>
        </p:nvGrpSpPr>
        <p:grpSpPr>
          <a:xfrm rot="0">
            <a:off x="2744597" y="8387299"/>
            <a:ext cx="4361854" cy="870210"/>
            <a:chOff x="0" y="0"/>
            <a:chExt cx="1148801" cy="22919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148801" cy="229191"/>
            </a:xfrm>
            <a:custGeom>
              <a:avLst/>
              <a:gdLst/>
              <a:ahLst/>
              <a:cxnLst/>
              <a:rect r="r" b="b" t="t" l="l"/>
              <a:pathLst>
                <a:path h="229191" w="114880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97727" y="1108447"/>
            <a:ext cx="17287813" cy="890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3"/>
              </a:lnSpc>
            </a:pPr>
            <a:r>
              <a:rPr lang="en-US" sz="7310">
                <a:solidFill>
                  <a:srgbClr val="BE636B"/>
                </a:solidFill>
                <a:latin typeface="Paytone One"/>
              </a:rPr>
              <a:t>XỬ LÝ TÚI NILON SAU KHI SỬ DỤNG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037762" y="8668353"/>
            <a:ext cx="3775523" cy="346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2776">
                <a:solidFill>
                  <a:srgbClr val="F07167"/>
                </a:solidFill>
                <a:latin typeface="Muli"/>
              </a:rPr>
              <a:t>Bỏ túi vào thùng rác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0433875" y="8247971"/>
            <a:ext cx="4710723" cy="870210"/>
            <a:chOff x="0" y="0"/>
            <a:chExt cx="1240684" cy="22919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240684" cy="229191"/>
            </a:xfrm>
            <a:custGeom>
              <a:avLst/>
              <a:gdLst/>
              <a:ahLst/>
              <a:cxnLst/>
              <a:rect r="r" b="b" t="t" l="l"/>
              <a:pathLst>
                <a:path h="229191" w="1240684">
                  <a:moveTo>
                    <a:pt x="65739" y="0"/>
                  </a:moveTo>
                  <a:lnTo>
                    <a:pt x="1174945" y="0"/>
                  </a:lnTo>
                  <a:cubicBezTo>
                    <a:pt x="1192380" y="0"/>
                    <a:pt x="1209101" y="6926"/>
                    <a:pt x="1221430" y="19254"/>
                  </a:cubicBezTo>
                  <a:cubicBezTo>
                    <a:pt x="1233758" y="31583"/>
                    <a:pt x="1240684" y="48304"/>
                    <a:pt x="1240684" y="65739"/>
                  </a:cubicBezTo>
                  <a:lnTo>
                    <a:pt x="1240684" y="163452"/>
                  </a:lnTo>
                  <a:cubicBezTo>
                    <a:pt x="1240684" y="199759"/>
                    <a:pt x="1211252" y="229191"/>
                    <a:pt x="1174945" y="229191"/>
                  </a:cubicBezTo>
                  <a:lnTo>
                    <a:pt x="65739" y="229191"/>
                  </a:lnTo>
                  <a:cubicBezTo>
                    <a:pt x="48304" y="229191"/>
                    <a:pt x="31583" y="222265"/>
                    <a:pt x="19254" y="209937"/>
                  </a:cubicBezTo>
                  <a:cubicBezTo>
                    <a:pt x="6926" y="197608"/>
                    <a:pt x="0" y="180887"/>
                    <a:pt x="0" y="163452"/>
                  </a:cubicBezTo>
                  <a:lnTo>
                    <a:pt x="0" y="65739"/>
                  </a:lnTo>
                  <a:cubicBezTo>
                    <a:pt x="0" y="48304"/>
                    <a:pt x="6926" y="31583"/>
                    <a:pt x="19254" y="19254"/>
                  </a:cubicBezTo>
                  <a:cubicBezTo>
                    <a:pt x="31583" y="6926"/>
                    <a:pt x="48304" y="0"/>
                    <a:pt x="65739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76200"/>
              <a:ext cx="1240684" cy="3053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0580458" y="8529025"/>
            <a:ext cx="4417557" cy="346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3"/>
              </a:lnSpc>
            </a:pPr>
            <a:r>
              <a:rPr lang="en-US" sz="2776">
                <a:solidFill>
                  <a:srgbClr val="F07167"/>
                </a:solidFill>
                <a:latin typeface="Muli"/>
              </a:rPr>
              <a:t>Gấp gọn túi để tái sử dụng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939" r="0" b="-12233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362708" y="2444566"/>
            <a:ext cx="11364099" cy="4965871"/>
            <a:chOff x="0" y="0"/>
            <a:chExt cx="2993014" cy="130788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93014" cy="1307884"/>
            </a:xfrm>
            <a:custGeom>
              <a:avLst/>
              <a:gdLst/>
              <a:ahLst/>
              <a:cxnLst/>
              <a:rect r="r" b="b" t="t" l="l"/>
              <a:pathLst>
                <a:path h="1307884" w="299301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935237" y="1536810"/>
            <a:ext cx="13712676" cy="7213381"/>
          </a:xfrm>
          <a:custGeom>
            <a:avLst/>
            <a:gdLst/>
            <a:ahLst/>
            <a:cxnLst/>
            <a:rect r="r" b="b" t="t" l="l"/>
            <a:pathLst>
              <a:path h="7213381" w="13712676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82311">
            <a:off x="13343414" y="5392996"/>
            <a:ext cx="1469051" cy="1847863"/>
          </a:xfrm>
          <a:custGeom>
            <a:avLst/>
            <a:gdLst/>
            <a:ahLst/>
            <a:cxnLst/>
            <a:rect r="r" b="b" t="t" l="l"/>
            <a:pathLst>
              <a:path h="1847863" w="1469051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56287" y="4550242"/>
            <a:ext cx="10121652" cy="947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1"/>
              </a:lnSpc>
            </a:pPr>
            <a:r>
              <a:rPr lang="en-US" sz="7728">
                <a:solidFill>
                  <a:srgbClr val="BE636B"/>
                </a:solidFill>
                <a:latin typeface="Paytone One"/>
              </a:rPr>
              <a:t>HẸN GẶP LẠI CÁC BÉ!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-672166">
            <a:off x="3475535" y="2348679"/>
            <a:ext cx="1469051" cy="1847863"/>
          </a:xfrm>
          <a:custGeom>
            <a:avLst/>
            <a:gdLst/>
            <a:ahLst/>
            <a:cxnLst/>
            <a:rect r="r" b="b" t="t" l="l"/>
            <a:pathLst>
              <a:path h="1847863" w="1469051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DAGGBN20BnA</dc:identifier>
  <dcterms:modified xsi:type="dcterms:W3CDTF">2011-08-01T06:04:30Z</dcterms:modified>
  <cp:revision>1</cp:revision>
  <dc:title>Nhận biết tập nói túi nilon</dc:title>
</cp:coreProperties>
</file>