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4D187-B82D-86F4-B6E2-24553EA5F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746EBF-0034-3076-EF7D-308D84463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EF9EC-5248-B798-923C-17DD52160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EBFD1-022C-82F6-45C3-83A5AE9EA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A66D9-B034-E79C-2015-F63F06038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6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1CD84-464F-B1E2-5CBB-45096F28C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90A9D-207A-2B6F-CAAB-16D3CE4D0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9DDFC-73A7-3289-FAC7-449CFBF1D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A4292-DA09-E168-B098-09FE6ACEC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30451-DF2F-9396-548A-09EE0247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4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497E5E-388F-1CE5-84D4-60611AD6F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15268-0A55-DBF3-D203-F98B2E799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0E2F9-A498-699E-44C4-CC3DF5971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E567D-DC59-CF98-719A-16DACD5E0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9DD6E-0920-25F0-C86B-CF49FAFB4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90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D4099-7E16-94EC-0EE0-C719B319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1FE8E-F0AF-2BFB-DB8E-B659DD3BD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A3F6C-A717-E4C1-F143-A0F5200B1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F4E6D-AEAB-5660-02C5-B59438CC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FFEBB-C463-2D75-6538-3B060890D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4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93197-3A6D-B5F8-52F6-FBD5A1639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5E828-0481-B3C5-785E-E197809DB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C6BD2-BCAF-DADD-B50D-B533410A8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DCE3D-2953-C53E-A754-E5CE6CEB8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44114-D1E9-63AE-C0C6-A8A799087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8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3650F-9769-4134-5067-0BD94FDA3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48C9B-32F7-9F36-24B3-CDC1ED0CB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CA470-3F4E-07CE-5888-6FB2AED11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82522-24AA-DEBA-B5BF-B770E8C34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98A0F4-7879-59AB-4D55-1AA9A5EAE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2C4F3-248C-7CA1-F5D1-9964EDFE7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905B7-3453-9833-471C-99299A90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08B14-403C-D512-C92D-029C71C5D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93975C-640F-7BE2-A803-FD1EF7F3B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8450C1-F0BA-3429-7248-6364CC20D8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5D0429-BAAD-84E4-D2E1-CB278E5B4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53786A-FF5D-0CE6-C867-0373E1383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439B4-B4E3-79F4-31C7-0D8BF9709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239C0F-A80D-8121-0EB5-0DCBA58AE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4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6C32D-A082-F9E6-F6D8-F1245309E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3F6A15-A4B3-7687-B562-90473E070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09692-3654-7FEF-7EA5-5C72C77B2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7369F-B1A2-AD41-EDAA-C45992BF6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5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CC175F-79A7-04AF-398C-B12BFFD10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B5729E-BD48-4B30-35FC-1DF99771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BE22D5-DA53-65E3-5688-95BA6692A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8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976A9-1FCD-260E-5682-8BB99A367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6ACCA-BC6C-7190-8608-C6E13F204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E12464-233A-B97A-19BB-C776E071E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28F3A-930B-DF7C-8B3A-11D002A3F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46450-5583-F48A-8FDA-6EC466C4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F7A3A4-7BB9-F459-5C5E-0E4BB633E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91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05DEB-3E9D-F783-CFEC-5F8BFBB8D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22382B-EBB5-F525-5943-EB49DC46C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84B274-B048-92DF-0614-B887666F63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B8913-6F37-E598-4413-F5E3F10CD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9FEBA-72AA-8670-7FCB-0EAC788C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519D1-8EF7-4C15-CB7F-83880C613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2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398856-B2DC-1821-EFA6-FCBA0110F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CFCF5-DB5C-C707-20CD-FB033EFDA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81A01-955C-475D-0CA3-39A9ACAE1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546F8-80B6-43B7-9A6C-08FDE5E0A575}" type="datetimeFigureOut">
              <a:rPr lang="en-US" smtClean="0"/>
              <a:t>23/5/2024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7CB34-8817-87F9-9A1C-1878C6CFE1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42BD5-03D8-D4E1-0C6B-470CCE652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FF520-D5F5-4073-9E70-57C4C9708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9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100+ hình nền PowerPoint cute siêu dễ thương, ấn tượng nhất">
            <a:extLst>
              <a:ext uri="{FF2B5EF4-FFF2-40B4-BE49-F238E27FC236}">
                <a16:creationId xmlns:a16="http://schemas.microsoft.com/office/drawing/2014/main" id="{AB5BAF27-0D63-897B-32B7-6CC85166C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6C41FF7-E294-A9B5-5C4D-0F0C48790D04}"/>
              </a:ext>
            </a:extLst>
          </p:cNvPr>
          <p:cNvSpPr txBox="1"/>
          <p:nvPr/>
        </p:nvSpPr>
        <p:spPr>
          <a:xfrm>
            <a:off x="1985740" y="2213282"/>
            <a:ext cx="8220519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NHẬN BIẾT TẬP NÓI</a:t>
            </a:r>
          </a:p>
          <a:p>
            <a:pPr algn="ctr"/>
            <a:r>
              <a:rPr lang="en-US" sz="7200" b="1" i="1" dirty="0">
                <a:solidFill>
                  <a:srgbClr val="002060"/>
                </a:solidFill>
                <a:latin typeface="+mj-lt"/>
              </a:rPr>
              <a:t>Xe ô </a:t>
            </a:r>
            <a:r>
              <a:rPr lang="en-US" sz="7200" b="1" i="1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7200" b="1" i="1" dirty="0">
                <a:solidFill>
                  <a:srgbClr val="002060"/>
                </a:solidFill>
                <a:latin typeface="+mj-lt"/>
              </a:rPr>
              <a:t> con</a:t>
            </a:r>
          </a:p>
        </p:txBody>
      </p:sp>
    </p:spTree>
    <p:extLst>
      <p:ext uri="{BB962C8B-B14F-4D97-AF65-F5344CB8AC3E}">
        <p14:creationId xmlns:p14="http://schemas.microsoft.com/office/powerpoint/2010/main" val="2946190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00+ hình nền PowerPoint cute siêu dễ thương, ấn tượng nhất">
            <a:extLst>
              <a:ext uri="{FF2B5EF4-FFF2-40B4-BE49-F238E27FC236}">
                <a16:creationId xmlns:a16="http://schemas.microsoft.com/office/drawing/2014/main" id="{35C95343-2EE6-523D-6E90-3A771658E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B753160-1D47-35F6-6A70-50177219B16B}"/>
              </a:ext>
            </a:extLst>
          </p:cNvPr>
          <p:cNvSpPr txBox="1"/>
          <p:nvPr/>
        </p:nvSpPr>
        <p:spPr>
          <a:xfrm>
            <a:off x="2597702" y="2705725"/>
            <a:ext cx="69965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err="1">
                <a:solidFill>
                  <a:srgbClr val="FF0000"/>
                </a:solidFill>
              </a:rPr>
              <a:t>Cô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và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trẻ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hát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bài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hát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4400" dirty="0">
                <a:solidFill>
                  <a:srgbClr val="FF0000"/>
                </a:solidFill>
              </a:rPr>
              <a:t>“Em </a:t>
            </a:r>
            <a:r>
              <a:rPr lang="en-US" sz="4400" dirty="0" err="1">
                <a:solidFill>
                  <a:srgbClr val="FF0000"/>
                </a:solidFill>
              </a:rPr>
              <a:t>đi</a:t>
            </a:r>
            <a:r>
              <a:rPr lang="en-US" sz="4400" dirty="0">
                <a:solidFill>
                  <a:srgbClr val="FF0000"/>
                </a:solidFill>
              </a:rPr>
              <a:t> qua </a:t>
            </a:r>
            <a:r>
              <a:rPr lang="en-US" sz="4400" dirty="0" err="1">
                <a:solidFill>
                  <a:srgbClr val="FF0000"/>
                </a:solidFill>
              </a:rPr>
              <a:t>ngã</a:t>
            </a:r>
            <a:r>
              <a:rPr lang="en-US" sz="4400" dirty="0">
                <a:solidFill>
                  <a:srgbClr val="FF0000"/>
                </a:solidFill>
              </a:rPr>
              <a:t> 4 </a:t>
            </a:r>
            <a:r>
              <a:rPr lang="en-US" sz="4400" dirty="0" err="1">
                <a:solidFill>
                  <a:srgbClr val="FF0000"/>
                </a:solidFill>
              </a:rPr>
              <a:t>đường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phố</a:t>
            </a:r>
            <a:r>
              <a:rPr lang="en-US" sz="4400" dirty="0">
                <a:solidFill>
                  <a:srgbClr val="FF0000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5069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ải 200+ mẫu hình nền powerpoint trắng đơn giản với màu trắng tinh khôi">
            <a:extLst>
              <a:ext uri="{FF2B5EF4-FFF2-40B4-BE49-F238E27FC236}">
                <a16:creationId xmlns:a16="http://schemas.microsoft.com/office/drawing/2014/main" id="{749E3E23-D0E2-CE8C-CFD0-193C0DE57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Xe Hơi Ô Tô Phương Tiện Giao Thông - Miễn Phí vector hình ảnh trên Pixabay  - Pixabay">
            <a:extLst>
              <a:ext uri="{FF2B5EF4-FFF2-40B4-BE49-F238E27FC236}">
                <a16:creationId xmlns:a16="http://schemas.microsoft.com/office/drawing/2014/main" id="{63151941-85BB-B673-3804-6204649F7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325" y="2282761"/>
            <a:ext cx="7371348" cy="368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61E38B-BCC9-8C78-1263-9B1B34C8472A}"/>
              </a:ext>
            </a:extLst>
          </p:cNvPr>
          <p:cNvSpPr txBox="1"/>
          <p:nvPr/>
        </p:nvSpPr>
        <p:spPr>
          <a:xfrm>
            <a:off x="3474416" y="768015"/>
            <a:ext cx="524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</a:rPr>
              <a:t>Hoạt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động</a:t>
            </a:r>
            <a:r>
              <a:rPr lang="en-US" sz="3200" b="1" dirty="0">
                <a:solidFill>
                  <a:srgbClr val="002060"/>
                </a:solidFill>
              </a:rPr>
              <a:t> 1: Quan </a:t>
            </a:r>
            <a:r>
              <a:rPr lang="en-US" sz="3200" b="1" dirty="0" err="1">
                <a:solidFill>
                  <a:srgbClr val="002060"/>
                </a:solidFill>
              </a:rPr>
              <a:t>sát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xe</a:t>
            </a:r>
            <a:r>
              <a:rPr lang="en-US" sz="3200" b="1" dirty="0">
                <a:solidFill>
                  <a:srgbClr val="002060"/>
                </a:solidFill>
              </a:rPr>
              <a:t> ô </a:t>
            </a:r>
            <a:r>
              <a:rPr lang="en-US" sz="3200" b="1" dirty="0" err="1">
                <a:solidFill>
                  <a:srgbClr val="002060"/>
                </a:solidFill>
              </a:rPr>
              <a:t>tô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007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ải 200+ mẫu hình nền powerpoint trắng đơn giản với màu trắng tinh khôi">
            <a:extLst>
              <a:ext uri="{FF2B5EF4-FFF2-40B4-BE49-F238E27FC236}">
                <a16:creationId xmlns:a16="http://schemas.microsoft.com/office/drawing/2014/main" id="{749E3E23-D0E2-CE8C-CFD0-193C0DE57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Xe Hơi Ô Tô Phương Tiện Giao Thông - Miễn Phí vector hình ảnh trên Pixabay  - Pixabay">
            <a:extLst>
              <a:ext uri="{FF2B5EF4-FFF2-40B4-BE49-F238E27FC236}">
                <a16:creationId xmlns:a16="http://schemas.microsoft.com/office/drawing/2014/main" id="{63151941-85BB-B673-3804-6204649F7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95" y="4504772"/>
            <a:ext cx="3429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61E38B-BCC9-8C78-1263-9B1B34C8472A}"/>
              </a:ext>
            </a:extLst>
          </p:cNvPr>
          <p:cNvSpPr txBox="1"/>
          <p:nvPr/>
        </p:nvSpPr>
        <p:spPr>
          <a:xfrm>
            <a:off x="3647733" y="614341"/>
            <a:ext cx="48965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</a:rPr>
              <a:t>Hoạt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động</a:t>
            </a:r>
            <a:r>
              <a:rPr lang="en-US" sz="3200" b="1" dirty="0">
                <a:solidFill>
                  <a:srgbClr val="002060"/>
                </a:solidFill>
              </a:rPr>
              <a:t> 2: Xe </a:t>
            </a:r>
            <a:r>
              <a:rPr lang="en-US" sz="3200" b="1" dirty="0" err="1">
                <a:solidFill>
                  <a:srgbClr val="002060"/>
                </a:solidFill>
              </a:rPr>
              <a:t>gì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biến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mất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Hình ảnh Thiết Kế Minh Họa Phim Hoạt Hình Xe Tải PNG , Xe Tải, Hoạt Hình,  Hình Minh Họa PNG và Vector với nền trong suốt để tải xuống miễn phí">
            <a:extLst>
              <a:ext uri="{FF2B5EF4-FFF2-40B4-BE49-F238E27FC236}">
                <a16:creationId xmlns:a16="http://schemas.microsoft.com/office/drawing/2014/main" id="{A898C455-6E41-D808-432B-81397A9C96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51" b="14694"/>
          <a:stretch/>
        </p:blipFill>
        <p:spPr bwMode="auto">
          <a:xfrm>
            <a:off x="7784431" y="1585863"/>
            <a:ext cx="3429000" cy="210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Xe Cứu Hỏa Lính - Miễn Phí vector hình ảnh trên Pixabay - Pixabay">
            <a:extLst>
              <a:ext uri="{FF2B5EF4-FFF2-40B4-BE49-F238E27FC236}">
                <a16:creationId xmlns:a16="http://schemas.microsoft.com/office/drawing/2014/main" id="{811634B5-A9E4-0D65-2F2A-D5C0F64E3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377" y="1585864"/>
            <a:ext cx="2701636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ình ảnh Xe Cứu Thương Thiết Kế Ban đầu PNG , Xe Cứu Thương, Còi Báo động Xe  Cứu Thương, Xe Hơi PNG và Vector với nền trong suốt để tải xuống">
            <a:extLst>
              <a:ext uri="{FF2B5EF4-FFF2-40B4-BE49-F238E27FC236}">
                <a16:creationId xmlns:a16="http://schemas.microsoft.com/office/drawing/2014/main" id="{D8BA326E-102E-B51C-4F54-D0EC96FA3E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08" b="14761"/>
          <a:stretch/>
        </p:blipFill>
        <p:spPr bwMode="auto">
          <a:xfrm>
            <a:off x="4554955" y="2790272"/>
            <a:ext cx="266098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ình ảnh Phim Hoạt Hình Xe Buýt Xanh Vectơ PNG , Xe Buýt, Vận Chuyển, Xe  Hơi PNG và Vector với nền trong suốt để tải xuống miễn phí">
            <a:extLst>
              <a:ext uri="{FF2B5EF4-FFF2-40B4-BE49-F238E27FC236}">
                <a16:creationId xmlns:a16="http://schemas.microsoft.com/office/drawing/2014/main" id="{1CF4FEAC-65D7-55F1-A4D5-F580347210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3" t="13510" r="14372" b="17997"/>
          <a:stretch/>
        </p:blipFill>
        <p:spPr bwMode="auto">
          <a:xfrm>
            <a:off x="7636042" y="3982701"/>
            <a:ext cx="3769895" cy="210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533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ải 200+ mẫu hình nền powerpoint trắng đơn giản với màu trắng tinh khôi">
            <a:extLst>
              <a:ext uri="{FF2B5EF4-FFF2-40B4-BE49-F238E27FC236}">
                <a16:creationId xmlns:a16="http://schemas.microsoft.com/office/drawing/2014/main" id="{749E3E23-D0E2-CE8C-CFD0-193C0DE57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Xe Hơi Ô Tô Phương Tiện Giao Thông - Miễn Phí vector hình ảnh trên Pixabay  - Pixabay">
            <a:extLst>
              <a:ext uri="{FF2B5EF4-FFF2-40B4-BE49-F238E27FC236}">
                <a16:creationId xmlns:a16="http://schemas.microsoft.com/office/drawing/2014/main" id="{63151941-85BB-B673-3804-6204649F7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95" y="4504772"/>
            <a:ext cx="3429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61E38B-BCC9-8C78-1263-9B1B34C8472A}"/>
              </a:ext>
            </a:extLst>
          </p:cNvPr>
          <p:cNvSpPr txBox="1"/>
          <p:nvPr/>
        </p:nvSpPr>
        <p:spPr>
          <a:xfrm>
            <a:off x="3647733" y="614341"/>
            <a:ext cx="48965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</a:rPr>
              <a:t>Hoạt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động</a:t>
            </a:r>
            <a:r>
              <a:rPr lang="en-US" sz="3200" b="1" dirty="0">
                <a:solidFill>
                  <a:srgbClr val="002060"/>
                </a:solidFill>
              </a:rPr>
              <a:t> 2: Xe </a:t>
            </a:r>
            <a:r>
              <a:rPr lang="en-US" sz="3200" b="1" dirty="0" err="1">
                <a:solidFill>
                  <a:srgbClr val="002060"/>
                </a:solidFill>
              </a:rPr>
              <a:t>gì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biến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mất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Hình ảnh Thiết Kế Minh Họa Phim Hoạt Hình Xe Tải PNG , Xe Tải, Hoạt Hình,  Hình Minh Họa PNG và Vector với nền trong suốt để tải xuống miễn phí">
            <a:extLst>
              <a:ext uri="{FF2B5EF4-FFF2-40B4-BE49-F238E27FC236}">
                <a16:creationId xmlns:a16="http://schemas.microsoft.com/office/drawing/2014/main" id="{A898C455-6E41-D808-432B-81397A9C96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51" b="14694"/>
          <a:stretch/>
        </p:blipFill>
        <p:spPr bwMode="auto">
          <a:xfrm>
            <a:off x="7784431" y="1585863"/>
            <a:ext cx="3429000" cy="210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Xe Cứu Hỏa Lính - Miễn Phí vector hình ảnh trên Pixabay - Pixabay">
            <a:extLst>
              <a:ext uri="{FF2B5EF4-FFF2-40B4-BE49-F238E27FC236}">
                <a16:creationId xmlns:a16="http://schemas.microsoft.com/office/drawing/2014/main" id="{811634B5-A9E4-0D65-2F2A-D5C0F64E3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377" y="1585864"/>
            <a:ext cx="2701636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ình ảnh Phim Hoạt Hình Xe Buýt Xanh Vectơ PNG , Xe Buýt, Vận Chuyển, Xe  Hơi PNG và Vector với nền trong suốt để tải xuống miễn phí">
            <a:extLst>
              <a:ext uri="{FF2B5EF4-FFF2-40B4-BE49-F238E27FC236}">
                <a16:creationId xmlns:a16="http://schemas.microsoft.com/office/drawing/2014/main" id="{1CF4FEAC-65D7-55F1-A4D5-F580347210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3" t="13510" r="14372" b="17997"/>
          <a:stretch/>
        </p:blipFill>
        <p:spPr bwMode="auto">
          <a:xfrm>
            <a:off x="7636042" y="3982701"/>
            <a:ext cx="3769895" cy="210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500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ải 200+ mẫu hình nền powerpoint trắng đơn giản với màu trắng tinh khôi">
            <a:extLst>
              <a:ext uri="{FF2B5EF4-FFF2-40B4-BE49-F238E27FC236}">
                <a16:creationId xmlns:a16="http://schemas.microsoft.com/office/drawing/2014/main" id="{749E3E23-D0E2-CE8C-CFD0-193C0DE57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61E38B-BCC9-8C78-1263-9B1B34C8472A}"/>
              </a:ext>
            </a:extLst>
          </p:cNvPr>
          <p:cNvSpPr txBox="1"/>
          <p:nvPr/>
        </p:nvSpPr>
        <p:spPr>
          <a:xfrm>
            <a:off x="3647733" y="614341"/>
            <a:ext cx="48965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</a:rPr>
              <a:t>Hoạt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động</a:t>
            </a:r>
            <a:r>
              <a:rPr lang="en-US" sz="3200" b="1" dirty="0">
                <a:solidFill>
                  <a:srgbClr val="002060"/>
                </a:solidFill>
              </a:rPr>
              <a:t> 2: Xe </a:t>
            </a:r>
            <a:r>
              <a:rPr lang="en-US" sz="3200" b="1" dirty="0" err="1">
                <a:solidFill>
                  <a:srgbClr val="002060"/>
                </a:solidFill>
              </a:rPr>
              <a:t>gì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biến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mất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Hình ảnh Thiết Kế Minh Họa Phim Hoạt Hình Xe Tải PNG , Xe Tải, Hoạt Hình,  Hình Minh Họa PNG và Vector với nền trong suốt để tải xuống miễn phí">
            <a:extLst>
              <a:ext uri="{FF2B5EF4-FFF2-40B4-BE49-F238E27FC236}">
                <a16:creationId xmlns:a16="http://schemas.microsoft.com/office/drawing/2014/main" id="{A898C455-6E41-D808-432B-81397A9C96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51" b="14694"/>
          <a:stretch/>
        </p:blipFill>
        <p:spPr bwMode="auto">
          <a:xfrm>
            <a:off x="7784431" y="1585863"/>
            <a:ext cx="3429000" cy="210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Xe Cứu Hỏa Lính - Miễn Phí vector hình ảnh trên Pixabay - Pixabay">
            <a:extLst>
              <a:ext uri="{FF2B5EF4-FFF2-40B4-BE49-F238E27FC236}">
                <a16:creationId xmlns:a16="http://schemas.microsoft.com/office/drawing/2014/main" id="{811634B5-A9E4-0D65-2F2A-D5C0F64E3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377" y="1585864"/>
            <a:ext cx="2701636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ình ảnh Xe Cứu Thương Thiết Kế Ban đầu PNG , Xe Cứu Thương, Còi Báo động Xe  Cứu Thương, Xe Hơi PNG và Vector với nền trong suốt để tải xuống">
            <a:extLst>
              <a:ext uri="{FF2B5EF4-FFF2-40B4-BE49-F238E27FC236}">
                <a16:creationId xmlns:a16="http://schemas.microsoft.com/office/drawing/2014/main" id="{D8BA326E-102E-B51C-4F54-D0EC96FA3E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08" b="14761"/>
          <a:stretch/>
        </p:blipFill>
        <p:spPr bwMode="auto">
          <a:xfrm>
            <a:off x="4554955" y="2790272"/>
            <a:ext cx="266098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ình ảnh Phim Hoạt Hình Xe Buýt Xanh Vectơ PNG , Xe Buýt, Vận Chuyển, Xe  Hơi PNG và Vector với nền trong suốt để tải xuống miễn phí">
            <a:extLst>
              <a:ext uri="{FF2B5EF4-FFF2-40B4-BE49-F238E27FC236}">
                <a16:creationId xmlns:a16="http://schemas.microsoft.com/office/drawing/2014/main" id="{1CF4FEAC-65D7-55F1-A4D5-F580347210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3" t="13510" r="14372" b="17997"/>
          <a:stretch/>
        </p:blipFill>
        <p:spPr bwMode="auto">
          <a:xfrm>
            <a:off x="7636042" y="3982701"/>
            <a:ext cx="3769895" cy="210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319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ải 200+ mẫu hình nền powerpoint trắng đơn giản với màu trắng tinh khôi">
            <a:extLst>
              <a:ext uri="{FF2B5EF4-FFF2-40B4-BE49-F238E27FC236}">
                <a16:creationId xmlns:a16="http://schemas.microsoft.com/office/drawing/2014/main" id="{749E3E23-D0E2-CE8C-CFD0-193C0DE57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Xe Hơi Ô Tô Phương Tiện Giao Thông - Miễn Phí vector hình ảnh trên Pixabay  - Pixabay">
            <a:extLst>
              <a:ext uri="{FF2B5EF4-FFF2-40B4-BE49-F238E27FC236}">
                <a16:creationId xmlns:a16="http://schemas.microsoft.com/office/drawing/2014/main" id="{63151941-85BB-B673-3804-6204649F7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95" y="4504772"/>
            <a:ext cx="3429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61E38B-BCC9-8C78-1263-9B1B34C8472A}"/>
              </a:ext>
            </a:extLst>
          </p:cNvPr>
          <p:cNvSpPr txBox="1"/>
          <p:nvPr/>
        </p:nvSpPr>
        <p:spPr>
          <a:xfrm>
            <a:off x="3647733" y="614341"/>
            <a:ext cx="48965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</a:rPr>
              <a:t>Hoạt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động</a:t>
            </a:r>
            <a:r>
              <a:rPr lang="en-US" sz="3200" b="1" dirty="0">
                <a:solidFill>
                  <a:srgbClr val="002060"/>
                </a:solidFill>
              </a:rPr>
              <a:t> 2: Xe </a:t>
            </a:r>
            <a:r>
              <a:rPr lang="en-US" sz="3200" b="1" dirty="0" err="1">
                <a:solidFill>
                  <a:srgbClr val="002060"/>
                </a:solidFill>
              </a:rPr>
              <a:t>gì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biến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mất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Hình ảnh Thiết Kế Minh Họa Phim Hoạt Hình Xe Tải PNG , Xe Tải, Hoạt Hình,  Hình Minh Họa PNG và Vector với nền trong suốt để tải xuống miễn phí">
            <a:extLst>
              <a:ext uri="{FF2B5EF4-FFF2-40B4-BE49-F238E27FC236}">
                <a16:creationId xmlns:a16="http://schemas.microsoft.com/office/drawing/2014/main" id="{A898C455-6E41-D808-432B-81397A9C96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51" b="14694"/>
          <a:stretch/>
        </p:blipFill>
        <p:spPr bwMode="auto">
          <a:xfrm>
            <a:off x="7784431" y="1585863"/>
            <a:ext cx="3429000" cy="2107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ình ảnh Xe Cứu Thương Thiết Kế Ban đầu PNG , Xe Cứu Thương, Còi Báo động Xe  Cứu Thương, Xe Hơi PNG và Vector với nền trong suốt để tải xuống">
            <a:extLst>
              <a:ext uri="{FF2B5EF4-FFF2-40B4-BE49-F238E27FC236}">
                <a16:creationId xmlns:a16="http://schemas.microsoft.com/office/drawing/2014/main" id="{D8BA326E-102E-B51C-4F54-D0EC96FA3E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08" b="14761"/>
          <a:stretch/>
        </p:blipFill>
        <p:spPr bwMode="auto">
          <a:xfrm>
            <a:off x="4554955" y="2790272"/>
            <a:ext cx="266098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ình ảnh Phim Hoạt Hình Xe Buýt Xanh Vectơ PNG , Xe Buýt, Vận Chuyển, Xe  Hơi PNG và Vector với nền trong suốt để tải xuống miễn phí">
            <a:extLst>
              <a:ext uri="{FF2B5EF4-FFF2-40B4-BE49-F238E27FC236}">
                <a16:creationId xmlns:a16="http://schemas.microsoft.com/office/drawing/2014/main" id="{1CF4FEAC-65D7-55F1-A4D5-F580347210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03" t="13510" r="14372" b="17997"/>
          <a:stretch/>
        </p:blipFill>
        <p:spPr bwMode="auto">
          <a:xfrm>
            <a:off x="7636042" y="3982701"/>
            <a:ext cx="3769895" cy="210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582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100+ hình nền PowerPoint cute siêu dễ thương, ấn tượng nhất">
            <a:extLst>
              <a:ext uri="{FF2B5EF4-FFF2-40B4-BE49-F238E27FC236}">
                <a16:creationId xmlns:a16="http://schemas.microsoft.com/office/drawing/2014/main" id="{AB5BAF27-0D63-897B-32B7-6CC85166C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6C41FF7-E294-A9B5-5C4D-0F0C48790D04}"/>
              </a:ext>
            </a:extLst>
          </p:cNvPr>
          <p:cNvSpPr txBox="1"/>
          <p:nvPr/>
        </p:nvSpPr>
        <p:spPr>
          <a:xfrm>
            <a:off x="2548396" y="2213282"/>
            <a:ext cx="70952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i="1" smtClean="0">
                <a:solidFill>
                  <a:srgbClr val="002060"/>
                </a:solidFill>
                <a:latin typeface="+mj-lt"/>
              </a:rPr>
              <a:t>Hẹn gặp lại các bé!</a:t>
            </a:r>
            <a:endParaRPr lang="en-US" sz="7200" b="1" i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4613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70</Words>
  <Application>Microsoft Office PowerPoint</Application>
  <PresentationFormat>Widescreen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 Tra Do</dc:creator>
  <cp:lastModifiedBy>Administrator</cp:lastModifiedBy>
  <cp:revision>2</cp:revision>
  <dcterms:created xsi:type="dcterms:W3CDTF">2024-05-20T06:03:37Z</dcterms:created>
  <dcterms:modified xsi:type="dcterms:W3CDTF">2024-05-23T04:03:17Z</dcterms:modified>
</cp:coreProperties>
</file>