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Cabin Bold" panose="020B060402020202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bin" panose="020B0604020202020204" charset="0"/>
      <p:regular r:id="rId12"/>
    </p:embeddedFont>
    <p:embeddedFont>
      <p:font typeface="Paytone One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13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10" Type="http://schemas.openxmlformats.org/officeDocument/2006/relationships/image" Target="../media/image31.sv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35.sv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21" Type="http://schemas.openxmlformats.org/officeDocument/2006/relationships/image" Target="../media/image24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444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996171" y="1103046"/>
            <a:ext cx="14542788" cy="8080907"/>
            <a:chOff x="0" y="0"/>
            <a:chExt cx="19390384" cy="10774543"/>
          </a:xfrm>
        </p:grpSpPr>
        <p:sp>
          <p:nvSpPr>
            <p:cNvPr id="8" name="Freeform 8"/>
            <p:cNvSpPr/>
            <p:nvPr/>
          </p:nvSpPr>
          <p:spPr>
            <a:xfrm rot="-5400000">
              <a:off x="3249637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5366204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359013" y="3297704"/>
            <a:ext cx="13889071" cy="2798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dirty="0">
                <a:solidFill>
                  <a:srgbClr val="4C4331"/>
                </a:solidFill>
                <a:latin typeface="Paytone One"/>
              </a:rPr>
              <a:t>STEAM</a:t>
            </a:r>
          </a:p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4C4331"/>
                </a:solidFill>
                <a:latin typeface="Paytone One"/>
              </a:rPr>
              <a:t>SÁNG TẠO CÁNH BƯỚM</a:t>
            </a:r>
          </a:p>
        </p:txBody>
      </p:sp>
      <p:sp>
        <p:nvSpPr>
          <p:cNvPr id="11" name="Freeform 11"/>
          <p:cNvSpPr/>
          <p:nvPr/>
        </p:nvSpPr>
        <p:spPr>
          <a:xfrm rot="-3735088">
            <a:off x="-1981279" y="5909449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6" y="0"/>
                </a:lnTo>
                <a:lnTo>
                  <a:pt x="5327516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752137">
            <a:off x="-2130845" y="-3011945"/>
            <a:ext cx="7609358" cy="6668565"/>
          </a:xfrm>
          <a:custGeom>
            <a:avLst/>
            <a:gdLst/>
            <a:ahLst/>
            <a:cxnLst/>
            <a:rect l="l" t="t" r="r" b="b"/>
            <a:pathLst>
              <a:path w="7609358" h="6668565">
                <a:moveTo>
                  <a:pt x="0" y="0"/>
                </a:moveTo>
                <a:lnTo>
                  <a:pt x="7609358" y="0"/>
                </a:lnTo>
                <a:lnTo>
                  <a:pt x="7609358" y="6668564"/>
                </a:lnTo>
                <a:lnTo>
                  <a:pt x="0" y="6668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08268">
            <a:off x="16361280" y="4955654"/>
            <a:ext cx="3297662" cy="4823708"/>
          </a:xfrm>
          <a:custGeom>
            <a:avLst/>
            <a:gdLst/>
            <a:ahLst/>
            <a:cxnLst/>
            <a:rect l="l" t="t" r="r" b="b"/>
            <a:pathLst>
              <a:path w="3297662" h="4823708">
                <a:moveTo>
                  <a:pt x="0" y="0"/>
                </a:moveTo>
                <a:lnTo>
                  <a:pt x="3297662" y="0"/>
                </a:lnTo>
                <a:lnTo>
                  <a:pt x="3297662" y="4823708"/>
                </a:lnTo>
                <a:lnTo>
                  <a:pt x="0" y="482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515516">
            <a:off x="13667804" y="-2105368"/>
            <a:ext cx="6789768" cy="5616990"/>
          </a:xfrm>
          <a:custGeom>
            <a:avLst/>
            <a:gdLst/>
            <a:ahLst/>
            <a:cxnLst/>
            <a:rect l="l" t="t" r="r" b="b"/>
            <a:pathLst>
              <a:path w="6789768" h="5616990">
                <a:moveTo>
                  <a:pt x="0" y="0"/>
                </a:moveTo>
                <a:lnTo>
                  <a:pt x="6789768" y="0"/>
                </a:lnTo>
                <a:lnTo>
                  <a:pt x="6789768" y="5616990"/>
                </a:lnTo>
                <a:lnTo>
                  <a:pt x="0" y="561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95479" y="8685131"/>
            <a:ext cx="3654100" cy="3142526"/>
          </a:xfrm>
          <a:custGeom>
            <a:avLst/>
            <a:gdLst/>
            <a:ahLst/>
            <a:cxnLst/>
            <a:rect l="l" t="t" r="r" b="b"/>
            <a:pathLst>
              <a:path w="3654100" h="3142526">
                <a:moveTo>
                  <a:pt x="0" y="0"/>
                </a:moveTo>
                <a:lnTo>
                  <a:pt x="3654100" y="0"/>
                </a:lnTo>
                <a:lnTo>
                  <a:pt x="3654100" y="3142526"/>
                </a:lnTo>
                <a:lnTo>
                  <a:pt x="0" y="31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00317" y="7770459"/>
            <a:ext cx="4299784" cy="3822899"/>
          </a:xfrm>
          <a:custGeom>
            <a:avLst/>
            <a:gdLst/>
            <a:ahLst/>
            <a:cxnLst/>
            <a:rect l="l" t="t" r="r" b="b"/>
            <a:pathLst>
              <a:path w="4299784" h="3822899">
                <a:moveTo>
                  <a:pt x="0" y="0"/>
                </a:moveTo>
                <a:lnTo>
                  <a:pt x="4299784" y="0"/>
                </a:lnTo>
                <a:lnTo>
                  <a:pt x="4299784" y="3822899"/>
                </a:lnTo>
                <a:lnTo>
                  <a:pt x="0" y="3822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806139">
            <a:off x="-785333" y="6995044"/>
            <a:ext cx="7264343" cy="5335990"/>
          </a:xfrm>
          <a:custGeom>
            <a:avLst/>
            <a:gdLst/>
            <a:ahLst/>
            <a:cxnLst/>
            <a:rect l="l" t="t" r="r" b="b"/>
            <a:pathLst>
              <a:path w="7264343" h="5335990">
                <a:moveTo>
                  <a:pt x="0" y="0"/>
                </a:moveTo>
                <a:lnTo>
                  <a:pt x="7264343" y="0"/>
                </a:lnTo>
                <a:lnTo>
                  <a:pt x="7264343" y="5335989"/>
                </a:lnTo>
                <a:lnTo>
                  <a:pt x="0" y="53359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3996">
            <a:off x="2027902" y="512750"/>
            <a:ext cx="3724377" cy="2065336"/>
          </a:xfrm>
          <a:custGeom>
            <a:avLst/>
            <a:gdLst/>
            <a:ahLst/>
            <a:cxnLst/>
            <a:rect l="l" t="t" r="r" b="b"/>
            <a:pathLst>
              <a:path w="3724377" h="2065336">
                <a:moveTo>
                  <a:pt x="0" y="0"/>
                </a:moveTo>
                <a:lnTo>
                  <a:pt x="3724377" y="0"/>
                </a:lnTo>
                <a:lnTo>
                  <a:pt x="3724377" y="2065336"/>
                </a:lnTo>
                <a:lnTo>
                  <a:pt x="0" y="20653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81437">
            <a:off x="16514360" y="325560"/>
            <a:ext cx="2273772" cy="2277914"/>
          </a:xfrm>
          <a:custGeom>
            <a:avLst/>
            <a:gdLst/>
            <a:ahLst/>
            <a:cxnLst/>
            <a:rect l="l" t="t" r="r" b="b"/>
            <a:pathLst>
              <a:path w="2273772" h="2277914">
                <a:moveTo>
                  <a:pt x="0" y="0"/>
                </a:moveTo>
                <a:lnTo>
                  <a:pt x="2273772" y="0"/>
                </a:lnTo>
                <a:lnTo>
                  <a:pt x="2273772" y="2277914"/>
                </a:lnTo>
                <a:lnTo>
                  <a:pt x="0" y="22779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28475">
            <a:off x="-412091" y="740111"/>
            <a:ext cx="2189139" cy="1448812"/>
          </a:xfrm>
          <a:custGeom>
            <a:avLst/>
            <a:gdLst/>
            <a:ahLst/>
            <a:cxnLst/>
            <a:rect l="l" t="t" r="r" b="b"/>
            <a:pathLst>
              <a:path w="2189139" h="1448812">
                <a:moveTo>
                  <a:pt x="0" y="0"/>
                </a:moveTo>
                <a:lnTo>
                  <a:pt x="2189140" y="0"/>
                </a:lnTo>
                <a:lnTo>
                  <a:pt x="2189140" y="1448812"/>
                </a:lnTo>
                <a:lnTo>
                  <a:pt x="0" y="1448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30649" y="6419007"/>
            <a:ext cx="3102328" cy="2702903"/>
          </a:xfrm>
          <a:custGeom>
            <a:avLst/>
            <a:gdLst/>
            <a:ahLst/>
            <a:cxnLst/>
            <a:rect l="l" t="t" r="r" b="b"/>
            <a:pathLst>
              <a:path w="3102328" h="2702903">
                <a:moveTo>
                  <a:pt x="0" y="0"/>
                </a:moveTo>
                <a:lnTo>
                  <a:pt x="3102327" y="0"/>
                </a:lnTo>
                <a:lnTo>
                  <a:pt x="3102327" y="2702903"/>
                </a:lnTo>
                <a:lnTo>
                  <a:pt x="0" y="27029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098" y="-67955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2886462"/>
            <a:ext cx="16230600" cy="6422865"/>
            <a:chOff x="0" y="0"/>
            <a:chExt cx="21640800" cy="8563820"/>
          </a:xfrm>
        </p:grpSpPr>
        <p:sp>
          <p:nvSpPr>
            <p:cNvPr id="8" name="Freeform 8"/>
            <p:cNvSpPr/>
            <p:nvPr/>
          </p:nvSpPr>
          <p:spPr>
            <a:xfrm rot="-5400000">
              <a:off x="2582875" y="-2582875"/>
              <a:ext cx="8563820" cy="13729571"/>
            </a:xfrm>
            <a:custGeom>
              <a:avLst/>
              <a:gdLst/>
              <a:ahLst/>
              <a:cxnLst/>
              <a:rect l="l" t="t" r="r" b="b"/>
              <a:pathLst>
                <a:path w="8563820" h="13729571">
                  <a:moveTo>
                    <a:pt x="0" y="0"/>
                  </a:moveTo>
                  <a:lnTo>
                    <a:pt x="8563820" y="0"/>
                  </a:lnTo>
                  <a:lnTo>
                    <a:pt x="8563820" y="13729570"/>
                  </a:lnTo>
                  <a:lnTo>
                    <a:pt x="0" y="13729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13335813" y="258832"/>
              <a:ext cx="8563820" cy="8046155"/>
            </a:xfrm>
            <a:custGeom>
              <a:avLst/>
              <a:gdLst/>
              <a:ahLst/>
              <a:cxnLst/>
              <a:rect l="l" t="t" r="r" b="b"/>
              <a:pathLst>
                <a:path w="8563820" h="8046155">
                  <a:moveTo>
                    <a:pt x="0" y="0"/>
                  </a:moveTo>
                  <a:lnTo>
                    <a:pt x="8563819" y="0"/>
                  </a:lnTo>
                  <a:lnTo>
                    <a:pt x="8563819" y="8046155"/>
                  </a:lnTo>
                  <a:lnTo>
                    <a:pt x="0" y="8046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7063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6230600" cy="1481835"/>
            <a:chOff x="0" y="0"/>
            <a:chExt cx="21640800" cy="1975780"/>
          </a:xfrm>
        </p:grpSpPr>
        <p:sp>
          <p:nvSpPr>
            <p:cNvPr id="11" name="Freeform 11"/>
            <p:cNvSpPr/>
            <p:nvPr/>
          </p:nvSpPr>
          <p:spPr>
            <a:xfrm rot="-5400000">
              <a:off x="9968105" y="-9968105"/>
              <a:ext cx="1704590" cy="21640800"/>
            </a:xfrm>
            <a:custGeom>
              <a:avLst/>
              <a:gdLst/>
              <a:ahLst/>
              <a:cxnLst/>
              <a:rect l="l" t="t" r="r" b="b"/>
              <a:pathLst>
                <a:path w="1704590" h="21640800">
                  <a:moveTo>
                    <a:pt x="0" y="0"/>
                  </a:moveTo>
                  <a:lnTo>
                    <a:pt x="1704590" y="0"/>
                  </a:lnTo>
                  <a:lnTo>
                    <a:pt x="1704590" y="21640800"/>
                  </a:lnTo>
                  <a:lnTo>
                    <a:pt x="0" y="21640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5400000" flipH="1">
              <a:off x="9968105" y="-9696915"/>
              <a:ext cx="1704590" cy="21640800"/>
            </a:xfrm>
            <a:custGeom>
              <a:avLst/>
              <a:gdLst/>
              <a:ahLst/>
              <a:cxnLst/>
              <a:rect l="l" t="t" r="r" b="b"/>
              <a:pathLst>
                <a:path w="1704590" h="21640800">
                  <a:moveTo>
                    <a:pt x="1704590" y="0"/>
                  </a:moveTo>
                  <a:lnTo>
                    <a:pt x="0" y="0"/>
                  </a:lnTo>
                  <a:lnTo>
                    <a:pt x="0" y="21640800"/>
                  </a:lnTo>
                  <a:lnTo>
                    <a:pt x="1704590" y="21640800"/>
                  </a:lnTo>
                  <a:lnTo>
                    <a:pt x="170459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3494403" y="4773627"/>
            <a:ext cx="1572877" cy="2295724"/>
          </a:xfrm>
          <a:custGeom>
            <a:avLst/>
            <a:gdLst/>
            <a:ahLst/>
            <a:cxnLst/>
            <a:rect l="l" t="t" r="r" b="b"/>
            <a:pathLst>
              <a:path w="1572877" h="2295724">
                <a:moveTo>
                  <a:pt x="0" y="0"/>
                </a:moveTo>
                <a:lnTo>
                  <a:pt x="1572877" y="0"/>
                </a:lnTo>
                <a:lnTo>
                  <a:pt x="1572877" y="2295723"/>
                </a:lnTo>
                <a:lnTo>
                  <a:pt x="0" y="229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6664" y="3548150"/>
            <a:ext cx="6174508" cy="5593973"/>
          </a:xfrm>
          <a:custGeom>
            <a:avLst/>
            <a:gdLst/>
            <a:ahLst/>
            <a:cxnLst/>
            <a:rect l="l" t="t" r="r" b="b"/>
            <a:pathLst>
              <a:path w="6174508" h="5593973">
                <a:moveTo>
                  <a:pt x="0" y="0"/>
                </a:moveTo>
                <a:lnTo>
                  <a:pt x="6174508" y="0"/>
                </a:lnTo>
                <a:lnTo>
                  <a:pt x="6174508" y="5593973"/>
                </a:lnTo>
                <a:lnTo>
                  <a:pt x="0" y="5593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188" b="-518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306258" y="3115459"/>
            <a:ext cx="8239923" cy="7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</a:pPr>
            <a:r>
              <a:rPr lang="en-US" sz="4400" dirty="0" err="1">
                <a:solidFill>
                  <a:srgbClr val="4C4331"/>
                </a:solidFill>
                <a:latin typeface="Cabin Bold"/>
              </a:rPr>
              <a:t>Nguyên</a:t>
            </a:r>
            <a:r>
              <a:rPr lang="en-US" sz="4400" dirty="0">
                <a:solidFill>
                  <a:srgbClr val="4C4331"/>
                </a:solidFill>
                <a:latin typeface="Cabin Bold"/>
              </a:rPr>
              <a:t> </a:t>
            </a:r>
            <a:r>
              <a:rPr lang="en-US" sz="4400" dirty="0" err="1">
                <a:solidFill>
                  <a:srgbClr val="4C4331"/>
                </a:solidFill>
                <a:latin typeface="Cabin Bold"/>
              </a:rPr>
              <a:t>vật</a:t>
            </a:r>
            <a:r>
              <a:rPr lang="en-US" sz="4400" dirty="0">
                <a:solidFill>
                  <a:srgbClr val="4C4331"/>
                </a:solidFill>
                <a:latin typeface="Cabin Bold"/>
              </a:rPr>
              <a:t> </a:t>
            </a:r>
            <a:r>
              <a:rPr lang="en-US" sz="4400" dirty="0" err="1">
                <a:solidFill>
                  <a:srgbClr val="4C4331"/>
                </a:solidFill>
                <a:latin typeface="Cabin Bold"/>
              </a:rPr>
              <a:t>liệu</a:t>
            </a:r>
            <a:endParaRPr lang="en-US" sz="4400" dirty="0">
              <a:solidFill>
                <a:srgbClr val="4C4331"/>
              </a:solidFill>
              <a:latin typeface="Cabi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92811" y="1315332"/>
            <a:ext cx="11963262" cy="85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74"/>
              </a:lnSpc>
            </a:pPr>
            <a:r>
              <a:rPr lang="en-US" sz="5364" dirty="0">
                <a:solidFill>
                  <a:srgbClr val="4C4331"/>
                </a:solidFill>
                <a:latin typeface="Cabin Bold"/>
              </a:rPr>
              <a:t>SÁNG TẠO CÁNH BƯỚM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7587907"/>
            <a:ext cx="265038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</a:pPr>
            <a:r>
              <a:rPr lang="en-US" sz="4400" smtClean="0">
                <a:solidFill>
                  <a:srgbClr val="4C4331"/>
                </a:solidFill>
                <a:latin typeface="Cabin"/>
              </a:rPr>
              <a:t>Hình vẽ con </a:t>
            </a:r>
            <a:r>
              <a:rPr lang="en-US" sz="4400">
                <a:solidFill>
                  <a:srgbClr val="4C4331"/>
                </a:solidFill>
                <a:latin typeface="Cabin"/>
              </a:rPr>
              <a:t>bướm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56485" y="7587907"/>
            <a:ext cx="2086133" cy="7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0"/>
              </a:lnSpc>
            </a:pPr>
            <a:r>
              <a:rPr lang="en-US" sz="4400">
                <a:solidFill>
                  <a:srgbClr val="4C4331"/>
                </a:solidFill>
                <a:latin typeface="Cabin"/>
              </a:rPr>
              <a:t>Bút màu</a:t>
            </a:r>
          </a:p>
        </p:txBody>
      </p:sp>
      <p:sp>
        <p:nvSpPr>
          <p:cNvPr id="19" name="Freeform 19"/>
          <p:cNvSpPr/>
          <p:nvPr/>
        </p:nvSpPr>
        <p:spPr>
          <a:xfrm>
            <a:off x="8701666" y="4483653"/>
            <a:ext cx="3310124" cy="2875671"/>
          </a:xfrm>
          <a:custGeom>
            <a:avLst/>
            <a:gdLst/>
            <a:ahLst/>
            <a:cxnLst/>
            <a:rect l="l" t="t" r="r" b="b"/>
            <a:pathLst>
              <a:path w="3310124" h="2875671">
                <a:moveTo>
                  <a:pt x="0" y="0"/>
                </a:moveTo>
                <a:lnTo>
                  <a:pt x="3310124" y="0"/>
                </a:lnTo>
                <a:lnTo>
                  <a:pt x="3310124" y="2875671"/>
                </a:lnTo>
                <a:lnTo>
                  <a:pt x="0" y="2875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94859" y="576172"/>
            <a:ext cx="18877717" cy="1723513"/>
            <a:chOff x="0" y="0"/>
            <a:chExt cx="25170290" cy="2298018"/>
          </a:xfrm>
        </p:grpSpPr>
        <p:sp>
          <p:nvSpPr>
            <p:cNvPr id="8" name="Freeform 8"/>
            <p:cNvSpPr/>
            <p:nvPr/>
          </p:nvSpPr>
          <p:spPr>
            <a:xfrm rot="-5400000">
              <a:off x="11593846" y="-1159384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0" y="0"/>
                  </a:moveTo>
                  <a:lnTo>
                    <a:pt x="1982598" y="0"/>
                  </a:lnTo>
                  <a:lnTo>
                    <a:pt x="1982598" y="25170290"/>
                  </a:lnTo>
                  <a:lnTo>
                    <a:pt x="0" y="25170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69188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 flipH="1">
              <a:off x="11593846" y="-11278426"/>
              <a:ext cx="1982599" cy="25170290"/>
            </a:xfrm>
            <a:custGeom>
              <a:avLst/>
              <a:gdLst/>
              <a:ahLst/>
              <a:cxnLst/>
              <a:rect l="l" t="t" r="r" b="b"/>
              <a:pathLst>
                <a:path w="1982599" h="25170290">
                  <a:moveTo>
                    <a:pt x="1982598" y="0"/>
                  </a:moveTo>
                  <a:lnTo>
                    <a:pt x="0" y="0"/>
                  </a:lnTo>
                  <a:lnTo>
                    <a:pt x="0" y="25170289"/>
                  </a:lnTo>
                  <a:lnTo>
                    <a:pt x="1982598" y="25170289"/>
                  </a:lnTo>
                  <a:lnTo>
                    <a:pt x="198259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69188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0593001" y="3552841"/>
            <a:ext cx="4590471" cy="4590471"/>
          </a:xfrm>
          <a:custGeom>
            <a:avLst/>
            <a:gdLst/>
            <a:ahLst/>
            <a:cxnLst/>
            <a:rect l="l" t="t" r="r" b="b"/>
            <a:pathLst>
              <a:path w="4590471" h="4590471">
                <a:moveTo>
                  <a:pt x="0" y="0"/>
                </a:moveTo>
                <a:lnTo>
                  <a:pt x="4590471" y="0"/>
                </a:lnTo>
                <a:lnTo>
                  <a:pt x="4590471" y="4590471"/>
                </a:lnTo>
                <a:lnTo>
                  <a:pt x="0" y="4590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11003623" y="3980753"/>
            <a:ext cx="3896315" cy="3803211"/>
            <a:chOff x="0" y="0"/>
            <a:chExt cx="5195086" cy="507094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/>
            <a:srcRect t="1194" b="1194"/>
            <a:stretch>
              <a:fillRect/>
            </a:stretch>
          </p:blipFill>
          <p:spPr>
            <a:xfrm>
              <a:off x="0" y="0"/>
              <a:ext cx="5195086" cy="5070948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3035416" y="3552841"/>
            <a:ext cx="4521390" cy="4521390"/>
          </a:xfrm>
          <a:custGeom>
            <a:avLst/>
            <a:gdLst/>
            <a:ahLst/>
            <a:cxnLst/>
            <a:rect l="l" t="t" r="r" b="b"/>
            <a:pathLst>
              <a:path w="4521390" h="4521390">
                <a:moveTo>
                  <a:pt x="0" y="0"/>
                </a:moveTo>
                <a:lnTo>
                  <a:pt x="4521390" y="0"/>
                </a:lnTo>
                <a:lnTo>
                  <a:pt x="4521390" y="4521390"/>
                </a:lnTo>
                <a:lnTo>
                  <a:pt x="0" y="45213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3402491" y="4106992"/>
            <a:ext cx="3695388" cy="3210368"/>
          </a:xfrm>
          <a:custGeom>
            <a:avLst/>
            <a:gdLst/>
            <a:ahLst/>
            <a:cxnLst/>
            <a:rect l="l" t="t" r="r" b="b"/>
            <a:pathLst>
              <a:path w="3695388" h="3210368">
                <a:moveTo>
                  <a:pt x="0" y="0"/>
                </a:moveTo>
                <a:lnTo>
                  <a:pt x="3695388" y="0"/>
                </a:lnTo>
                <a:lnTo>
                  <a:pt x="3695388" y="3210368"/>
                </a:lnTo>
                <a:lnTo>
                  <a:pt x="0" y="32103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0" y="1010892"/>
            <a:ext cx="18288000" cy="18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6500">
                <a:solidFill>
                  <a:srgbClr val="4C4331"/>
                </a:solidFill>
                <a:latin typeface="Paytone One"/>
              </a:rPr>
              <a:t>SÁNG TẠO CÁNH BƯỚM</a:t>
            </a:r>
          </a:p>
          <a:p>
            <a:pPr marL="0" lvl="0" indent="0" algn="ctr">
              <a:lnSpc>
                <a:spcPts val="7150"/>
              </a:lnSpc>
              <a:spcBef>
                <a:spcPct val="0"/>
              </a:spcBef>
            </a:pPr>
            <a:endParaRPr lang="en-US" sz="6500">
              <a:solidFill>
                <a:srgbClr val="4C4331"/>
              </a:solidFill>
              <a:latin typeface="Paytone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63886" y="8429625"/>
            <a:ext cx="423399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800">
                <a:solidFill>
                  <a:srgbClr val="4C4331"/>
                </a:solidFill>
                <a:latin typeface="Cabin"/>
              </a:rPr>
              <a:t>Dùng bút màu trang trí cánh bướm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89035" y="8210550"/>
            <a:ext cx="3594437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>
                <a:solidFill>
                  <a:srgbClr val="4C4331"/>
                </a:solidFill>
                <a:latin typeface="Cabin"/>
              </a:rPr>
              <a:t>Trang trí cánh bướm theo ý thích, chú ý tô màu cẩn thận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444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996171" y="1103046"/>
            <a:ext cx="14542788" cy="8080907"/>
            <a:chOff x="0" y="0"/>
            <a:chExt cx="19390384" cy="10774543"/>
          </a:xfrm>
        </p:grpSpPr>
        <p:sp>
          <p:nvSpPr>
            <p:cNvPr id="8" name="Freeform 8"/>
            <p:cNvSpPr/>
            <p:nvPr/>
          </p:nvSpPr>
          <p:spPr>
            <a:xfrm rot="-5400000">
              <a:off x="3249637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5366204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571007" y="2116825"/>
            <a:ext cx="13889071" cy="108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4C4331"/>
                </a:solidFill>
                <a:latin typeface="Paytone One"/>
              </a:rPr>
              <a:t>SÁNG TẠO CÁNH BƯỚM</a:t>
            </a:r>
          </a:p>
        </p:txBody>
      </p:sp>
      <p:sp>
        <p:nvSpPr>
          <p:cNvPr id="11" name="Freeform 11"/>
          <p:cNvSpPr/>
          <p:nvPr/>
        </p:nvSpPr>
        <p:spPr>
          <a:xfrm rot="-3735088">
            <a:off x="-1981279" y="5909449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6" y="0"/>
                </a:lnTo>
                <a:lnTo>
                  <a:pt x="5327516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752137">
            <a:off x="-2130845" y="-3011945"/>
            <a:ext cx="7609358" cy="6668565"/>
          </a:xfrm>
          <a:custGeom>
            <a:avLst/>
            <a:gdLst/>
            <a:ahLst/>
            <a:cxnLst/>
            <a:rect l="l" t="t" r="r" b="b"/>
            <a:pathLst>
              <a:path w="7609358" h="6668565">
                <a:moveTo>
                  <a:pt x="0" y="0"/>
                </a:moveTo>
                <a:lnTo>
                  <a:pt x="7609358" y="0"/>
                </a:lnTo>
                <a:lnTo>
                  <a:pt x="7609358" y="6668564"/>
                </a:lnTo>
                <a:lnTo>
                  <a:pt x="0" y="6668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08268">
            <a:off x="16361280" y="4955654"/>
            <a:ext cx="3297662" cy="4823708"/>
          </a:xfrm>
          <a:custGeom>
            <a:avLst/>
            <a:gdLst/>
            <a:ahLst/>
            <a:cxnLst/>
            <a:rect l="l" t="t" r="r" b="b"/>
            <a:pathLst>
              <a:path w="3297662" h="4823708">
                <a:moveTo>
                  <a:pt x="0" y="0"/>
                </a:moveTo>
                <a:lnTo>
                  <a:pt x="3297662" y="0"/>
                </a:lnTo>
                <a:lnTo>
                  <a:pt x="3297662" y="4823708"/>
                </a:lnTo>
                <a:lnTo>
                  <a:pt x="0" y="482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515516">
            <a:off x="13667804" y="-2105368"/>
            <a:ext cx="6789768" cy="5616990"/>
          </a:xfrm>
          <a:custGeom>
            <a:avLst/>
            <a:gdLst/>
            <a:ahLst/>
            <a:cxnLst/>
            <a:rect l="l" t="t" r="r" b="b"/>
            <a:pathLst>
              <a:path w="6789768" h="5616990">
                <a:moveTo>
                  <a:pt x="0" y="0"/>
                </a:moveTo>
                <a:lnTo>
                  <a:pt x="6789768" y="0"/>
                </a:lnTo>
                <a:lnTo>
                  <a:pt x="6789768" y="5616990"/>
                </a:lnTo>
                <a:lnTo>
                  <a:pt x="0" y="561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95479" y="8685131"/>
            <a:ext cx="3654100" cy="3142526"/>
          </a:xfrm>
          <a:custGeom>
            <a:avLst/>
            <a:gdLst/>
            <a:ahLst/>
            <a:cxnLst/>
            <a:rect l="l" t="t" r="r" b="b"/>
            <a:pathLst>
              <a:path w="3654100" h="3142526">
                <a:moveTo>
                  <a:pt x="0" y="0"/>
                </a:moveTo>
                <a:lnTo>
                  <a:pt x="3654100" y="0"/>
                </a:lnTo>
                <a:lnTo>
                  <a:pt x="3654100" y="3142526"/>
                </a:lnTo>
                <a:lnTo>
                  <a:pt x="0" y="31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806139">
            <a:off x="-785333" y="6995044"/>
            <a:ext cx="7264343" cy="5335990"/>
          </a:xfrm>
          <a:custGeom>
            <a:avLst/>
            <a:gdLst/>
            <a:ahLst/>
            <a:cxnLst/>
            <a:rect l="l" t="t" r="r" b="b"/>
            <a:pathLst>
              <a:path w="7264343" h="5335990">
                <a:moveTo>
                  <a:pt x="0" y="0"/>
                </a:moveTo>
                <a:lnTo>
                  <a:pt x="7264343" y="0"/>
                </a:lnTo>
                <a:lnTo>
                  <a:pt x="7264343" y="5335989"/>
                </a:lnTo>
                <a:lnTo>
                  <a:pt x="0" y="5335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323996">
            <a:off x="2054308" y="431369"/>
            <a:ext cx="4115343" cy="2282145"/>
          </a:xfrm>
          <a:custGeom>
            <a:avLst/>
            <a:gdLst/>
            <a:ahLst/>
            <a:cxnLst/>
            <a:rect l="l" t="t" r="r" b="b"/>
            <a:pathLst>
              <a:path w="4115343" h="2282145">
                <a:moveTo>
                  <a:pt x="0" y="0"/>
                </a:moveTo>
                <a:lnTo>
                  <a:pt x="4115343" y="0"/>
                </a:lnTo>
                <a:lnTo>
                  <a:pt x="4115343" y="2282145"/>
                </a:lnTo>
                <a:lnTo>
                  <a:pt x="0" y="22821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28475">
            <a:off x="-412091" y="740111"/>
            <a:ext cx="2189139" cy="1448812"/>
          </a:xfrm>
          <a:custGeom>
            <a:avLst/>
            <a:gdLst/>
            <a:ahLst/>
            <a:cxnLst/>
            <a:rect l="l" t="t" r="r" b="b"/>
            <a:pathLst>
              <a:path w="2189139" h="1448812">
                <a:moveTo>
                  <a:pt x="0" y="0"/>
                </a:moveTo>
                <a:lnTo>
                  <a:pt x="2189140" y="0"/>
                </a:lnTo>
                <a:lnTo>
                  <a:pt x="2189140" y="1448812"/>
                </a:lnTo>
                <a:lnTo>
                  <a:pt x="0" y="1448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425875" y="4201673"/>
            <a:ext cx="4021730" cy="3725127"/>
          </a:xfrm>
          <a:custGeom>
            <a:avLst/>
            <a:gdLst/>
            <a:ahLst/>
            <a:cxnLst/>
            <a:rect l="l" t="t" r="r" b="b"/>
            <a:pathLst>
              <a:path w="4021730" h="3725127">
                <a:moveTo>
                  <a:pt x="0" y="0"/>
                </a:moveTo>
                <a:lnTo>
                  <a:pt x="4021730" y="0"/>
                </a:lnTo>
                <a:lnTo>
                  <a:pt x="4021730" y="3725128"/>
                </a:lnTo>
                <a:lnTo>
                  <a:pt x="0" y="3725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593620" y="3402963"/>
            <a:ext cx="6416491" cy="6416491"/>
          </a:xfrm>
          <a:custGeom>
            <a:avLst/>
            <a:gdLst/>
            <a:ahLst/>
            <a:cxnLst/>
            <a:rect l="l" t="t" r="r" b="b"/>
            <a:pathLst>
              <a:path w="6416491" h="6416491">
                <a:moveTo>
                  <a:pt x="0" y="0"/>
                </a:moveTo>
                <a:lnTo>
                  <a:pt x="6416491" y="0"/>
                </a:lnTo>
                <a:lnTo>
                  <a:pt x="6416491" y="6416491"/>
                </a:lnTo>
                <a:lnTo>
                  <a:pt x="0" y="641649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487303">
            <a:off x="7069232" y="4455388"/>
            <a:ext cx="4892620" cy="2923340"/>
          </a:xfrm>
          <a:custGeom>
            <a:avLst/>
            <a:gdLst/>
            <a:ahLst/>
            <a:cxnLst/>
            <a:rect l="l" t="t" r="r" b="b"/>
            <a:pathLst>
              <a:path w="4892620" h="2923340">
                <a:moveTo>
                  <a:pt x="0" y="0"/>
                </a:moveTo>
                <a:lnTo>
                  <a:pt x="4892620" y="0"/>
                </a:lnTo>
                <a:lnTo>
                  <a:pt x="4892620" y="2923340"/>
                </a:lnTo>
                <a:lnTo>
                  <a:pt x="0" y="292334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444" y="-726566"/>
            <a:ext cx="18688197" cy="11646111"/>
            <a:chOff x="0" y="0"/>
            <a:chExt cx="24917595" cy="15528148"/>
          </a:xfrm>
        </p:grpSpPr>
        <p:sp>
          <p:nvSpPr>
            <p:cNvPr id="3" name="Freeform 3"/>
            <p:cNvSpPr/>
            <p:nvPr/>
          </p:nvSpPr>
          <p:spPr>
            <a:xfrm rot="-5400000">
              <a:off x="238056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400000">
              <a:off x="14643995" y="-2380565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5400000">
              <a:off x="2380565" y="5226346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6"/>
                  </a:lnTo>
                  <a:lnTo>
                    <a:pt x="0" y="12654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5400000">
              <a:off x="14643995" y="5254548"/>
              <a:ext cx="7893036" cy="12654166"/>
            </a:xfrm>
            <a:custGeom>
              <a:avLst/>
              <a:gdLst/>
              <a:ahLst/>
              <a:cxnLst/>
              <a:rect l="l" t="t" r="r" b="b"/>
              <a:pathLst>
                <a:path w="7893036" h="12654166">
                  <a:moveTo>
                    <a:pt x="0" y="0"/>
                  </a:moveTo>
                  <a:lnTo>
                    <a:pt x="7893036" y="0"/>
                  </a:lnTo>
                  <a:lnTo>
                    <a:pt x="7893036" y="12654165"/>
                  </a:lnTo>
                  <a:lnTo>
                    <a:pt x="0" y="12654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996171" y="1103046"/>
            <a:ext cx="14542788" cy="8080907"/>
            <a:chOff x="0" y="0"/>
            <a:chExt cx="19390384" cy="10774543"/>
          </a:xfrm>
        </p:grpSpPr>
        <p:sp>
          <p:nvSpPr>
            <p:cNvPr id="8" name="Freeform 8"/>
            <p:cNvSpPr/>
            <p:nvPr/>
          </p:nvSpPr>
          <p:spPr>
            <a:xfrm rot="-5400000">
              <a:off x="3249637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5400000">
              <a:off x="5366204" y="-3249637"/>
              <a:ext cx="10774543" cy="17273817"/>
            </a:xfrm>
            <a:custGeom>
              <a:avLst/>
              <a:gdLst/>
              <a:ahLst/>
              <a:cxnLst/>
              <a:rect l="l" t="t" r="r" b="b"/>
              <a:pathLst>
                <a:path w="10774543" h="17273817">
                  <a:moveTo>
                    <a:pt x="0" y="0"/>
                  </a:moveTo>
                  <a:lnTo>
                    <a:pt x="10774543" y="0"/>
                  </a:lnTo>
                  <a:lnTo>
                    <a:pt x="10774543" y="17273817"/>
                  </a:lnTo>
                  <a:lnTo>
                    <a:pt x="0" y="17273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359013" y="3041161"/>
            <a:ext cx="13889071" cy="331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dirty="0">
                <a:solidFill>
                  <a:srgbClr val="4C4331"/>
                </a:solidFill>
                <a:latin typeface="Paytone One"/>
              </a:rPr>
              <a:t>CHÚC CÁC CON MỘT GIỜ HỌC VUI VẺ</a:t>
            </a:r>
          </a:p>
        </p:txBody>
      </p:sp>
      <p:sp>
        <p:nvSpPr>
          <p:cNvPr id="11" name="Freeform 11"/>
          <p:cNvSpPr/>
          <p:nvPr/>
        </p:nvSpPr>
        <p:spPr>
          <a:xfrm rot="-3735088">
            <a:off x="-1981279" y="5909449"/>
            <a:ext cx="5327517" cy="2431285"/>
          </a:xfrm>
          <a:custGeom>
            <a:avLst/>
            <a:gdLst/>
            <a:ahLst/>
            <a:cxnLst/>
            <a:rect l="l" t="t" r="r" b="b"/>
            <a:pathLst>
              <a:path w="5327517" h="2431285">
                <a:moveTo>
                  <a:pt x="0" y="0"/>
                </a:moveTo>
                <a:lnTo>
                  <a:pt x="5327516" y="0"/>
                </a:lnTo>
                <a:lnTo>
                  <a:pt x="5327516" y="2431285"/>
                </a:lnTo>
                <a:lnTo>
                  <a:pt x="0" y="2431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752137">
            <a:off x="-2130845" y="-3011945"/>
            <a:ext cx="7609358" cy="6668565"/>
          </a:xfrm>
          <a:custGeom>
            <a:avLst/>
            <a:gdLst/>
            <a:ahLst/>
            <a:cxnLst/>
            <a:rect l="l" t="t" r="r" b="b"/>
            <a:pathLst>
              <a:path w="7609358" h="6668565">
                <a:moveTo>
                  <a:pt x="0" y="0"/>
                </a:moveTo>
                <a:lnTo>
                  <a:pt x="7609358" y="0"/>
                </a:lnTo>
                <a:lnTo>
                  <a:pt x="7609358" y="6668564"/>
                </a:lnTo>
                <a:lnTo>
                  <a:pt x="0" y="6668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08268">
            <a:off x="16361280" y="4955654"/>
            <a:ext cx="3297662" cy="4823708"/>
          </a:xfrm>
          <a:custGeom>
            <a:avLst/>
            <a:gdLst/>
            <a:ahLst/>
            <a:cxnLst/>
            <a:rect l="l" t="t" r="r" b="b"/>
            <a:pathLst>
              <a:path w="3297662" h="4823708">
                <a:moveTo>
                  <a:pt x="0" y="0"/>
                </a:moveTo>
                <a:lnTo>
                  <a:pt x="3297662" y="0"/>
                </a:lnTo>
                <a:lnTo>
                  <a:pt x="3297662" y="4823708"/>
                </a:lnTo>
                <a:lnTo>
                  <a:pt x="0" y="4823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515516">
            <a:off x="13667804" y="-2105368"/>
            <a:ext cx="6789768" cy="5616990"/>
          </a:xfrm>
          <a:custGeom>
            <a:avLst/>
            <a:gdLst/>
            <a:ahLst/>
            <a:cxnLst/>
            <a:rect l="l" t="t" r="r" b="b"/>
            <a:pathLst>
              <a:path w="6789768" h="5616990">
                <a:moveTo>
                  <a:pt x="0" y="0"/>
                </a:moveTo>
                <a:lnTo>
                  <a:pt x="6789768" y="0"/>
                </a:lnTo>
                <a:lnTo>
                  <a:pt x="6789768" y="5616990"/>
                </a:lnTo>
                <a:lnTo>
                  <a:pt x="0" y="561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95479" y="8685131"/>
            <a:ext cx="3654100" cy="3142526"/>
          </a:xfrm>
          <a:custGeom>
            <a:avLst/>
            <a:gdLst/>
            <a:ahLst/>
            <a:cxnLst/>
            <a:rect l="l" t="t" r="r" b="b"/>
            <a:pathLst>
              <a:path w="3654100" h="3142526">
                <a:moveTo>
                  <a:pt x="0" y="0"/>
                </a:moveTo>
                <a:lnTo>
                  <a:pt x="3654100" y="0"/>
                </a:lnTo>
                <a:lnTo>
                  <a:pt x="3654100" y="3142526"/>
                </a:lnTo>
                <a:lnTo>
                  <a:pt x="0" y="3142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00317" y="7770459"/>
            <a:ext cx="4299784" cy="3822899"/>
          </a:xfrm>
          <a:custGeom>
            <a:avLst/>
            <a:gdLst/>
            <a:ahLst/>
            <a:cxnLst/>
            <a:rect l="l" t="t" r="r" b="b"/>
            <a:pathLst>
              <a:path w="4299784" h="3822899">
                <a:moveTo>
                  <a:pt x="0" y="0"/>
                </a:moveTo>
                <a:lnTo>
                  <a:pt x="4299784" y="0"/>
                </a:lnTo>
                <a:lnTo>
                  <a:pt x="4299784" y="3822899"/>
                </a:lnTo>
                <a:lnTo>
                  <a:pt x="0" y="3822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806139">
            <a:off x="-785333" y="6995044"/>
            <a:ext cx="7264343" cy="5335990"/>
          </a:xfrm>
          <a:custGeom>
            <a:avLst/>
            <a:gdLst/>
            <a:ahLst/>
            <a:cxnLst/>
            <a:rect l="l" t="t" r="r" b="b"/>
            <a:pathLst>
              <a:path w="7264343" h="5335990">
                <a:moveTo>
                  <a:pt x="0" y="0"/>
                </a:moveTo>
                <a:lnTo>
                  <a:pt x="7264343" y="0"/>
                </a:lnTo>
                <a:lnTo>
                  <a:pt x="7264343" y="5335989"/>
                </a:lnTo>
                <a:lnTo>
                  <a:pt x="0" y="53359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3996">
            <a:off x="2027902" y="512750"/>
            <a:ext cx="3724377" cy="2065336"/>
          </a:xfrm>
          <a:custGeom>
            <a:avLst/>
            <a:gdLst/>
            <a:ahLst/>
            <a:cxnLst/>
            <a:rect l="l" t="t" r="r" b="b"/>
            <a:pathLst>
              <a:path w="3724377" h="2065336">
                <a:moveTo>
                  <a:pt x="0" y="0"/>
                </a:moveTo>
                <a:lnTo>
                  <a:pt x="3724377" y="0"/>
                </a:lnTo>
                <a:lnTo>
                  <a:pt x="3724377" y="2065336"/>
                </a:lnTo>
                <a:lnTo>
                  <a:pt x="0" y="20653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781437">
            <a:off x="16514360" y="325560"/>
            <a:ext cx="2273772" cy="2277914"/>
          </a:xfrm>
          <a:custGeom>
            <a:avLst/>
            <a:gdLst/>
            <a:ahLst/>
            <a:cxnLst/>
            <a:rect l="l" t="t" r="r" b="b"/>
            <a:pathLst>
              <a:path w="2273772" h="2277914">
                <a:moveTo>
                  <a:pt x="0" y="0"/>
                </a:moveTo>
                <a:lnTo>
                  <a:pt x="2273772" y="0"/>
                </a:lnTo>
                <a:lnTo>
                  <a:pt x="2273772" y="2277914"/>
                </a:lnTo>
                <a:lnTo>
                  <a:pt x="0" y="22779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928475">
            <a:off x="-412091" y="740111"/>
            <a:ext cx="2189139" cy="1448812"/>
          </a:xfrm>
          <a:custGeom>
            <a:avLst/>
            <a:gdLst/>
            <a:ahLst/>
            <a:cxnLst/>
            <a:rect l="l" t="t" r="r" b="b"/>
            <a:pathLst>
              <a:path w="2189139" h="1448812">
                <a:moveTo>
                  <a:pt x="0" y="0"/>
                </a:moveTo>
                <a:lnTo>
                  <a:pt x="2189140" y="0"/>
                </a:lnTo>
                <a:lnTo>
                  <a:pt x="2189140" y="1448812"/>
                </a:lnTo>
                <a:lnTo>
                  <a:pt x="0" y="1448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30649" y="6419007"/>
            <a:ext cx="3102328" cy="2702903"/>
          </a:xfrm>
          <a:custGeom>
            <a:avLst/>
            <a:gdLst/>
            <a:ahLst/>
            <a:cxnLst/>
            <a:rect l="l" t="t" r="r" b="b"/>
            <a:pathLst>
              <a:path w="3102328" h="2702903">
                <a:moveTo>
                  <a:pt x="0" y="0"/>
                </a:moveTo>
                <a:lnTo>
                  <a:pt x="3102327" y="0"/>
                </a:lnTo>
                <a:lnTo>
                  <a:pt x="3102327" y="2702903"/>
                </a:lnTo>
                <a:lnTo>
                  <a:pt x="0" y="27029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</Words>
  <Application>Microsoft Office PowerPoint</Application>
  <PresentationFormat>Custom</PresentationFormat>
  <Paragraphs>11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Cabin Bold</vt:lpstr>
      <vt:lpstr>Calibri</vt:lpstr>
      <vt:lpstr>Cabin</vt:lpstr>
      <vt:lpstr>Paytone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</dc:title>
  <cp:lastModifiedBy>Administrator</cp:lastModifiedBy>
  <cp:revision>3</cp:revision>
  <dcterms:created xsi:type="dcterms:W3CDTF">2006-08-16T00:00:00Z</dcterms:created>
  <dcterms:modified xsi:type="dcterms:W3CDTF">2024-05-22T04:36:10Z</dcterms:modified>
  <dc:identifier>DAGF2fwsvHE</dc:identifier>
</cp:coreProperties>
</file>