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aira ExtraCondense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19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8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svg"/><Relationship Id="rId3" Type="http://schemas.openxmlformats.org/officeDocument/2006/relationships/image" Target="../media/image34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36.svg"/><Relationship Id="rId15" Type="http://schemas.openxmlformats.org/officeDocument/2006/relationships/image" Target="../media/image38.png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28.sv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svg"/><Relationship Id="rId3" Type="http://schemas.openxmlformats.org/officeDocument/2006/relationships/image" Target="../media/image40.pn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3.sv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8.sv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svg"/><Relationship Id="rId18" Type="http://schemas.openxmlformats.org/officeDocument/2006/relationships/image" Target="../media/image49.png"/><Relationship Id="rId3" Type="http://schemas.openxmlformats.org/officeDocument/2006/relationships/image" Target="../media/image2.svg"/><Relationship Id="rId21" Type="http://schemas.openxmlformats.org/officeDocument/2006/relationships/image" Target="../media/image52.svg"/><Relationship Id="rId7" Type="http://schemas.openxmlformats.org/officeDocument/2006/relationships/image" Target="../media/image43.svg"/><Relationship Id="rId12" Type="http://schemas.openxmlformats.org/officeDocument/2006/relationships/image" Target="../media/image17.png"/><Relationship Id="rId17" Type="http://schemas.openxmlformats.org/officeDocument/2006/relationships/image" Target="../media/image48.svg"/><Relationship Id="rId2" Type="http://schemas.openxmlformats.org/officeDocument/2006/relationships/image" Target="../media/image1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0.svg"/><Relationship Id="rId5" Type="http://schemas.openxmlformats.org/officeDocument/2006/relationships/image" Target="../media/image46.svg"/><Relationship Id="rId15" Type="http://schemas.openxmlformats.org/officeDocument/2006/relationships/image" Target="../media/image28.svg"/><Relationship Id="rId10" Type="http://schemas.openxmlformats.org/officeDocument/2006/relationships/image" Target="../media/image19.png"/><Relationship Id="rId19" Type="http://schemas.openxmlformats.org/officeDocument/2006/relationships/image" Target="../media/image50.svg"/><Relationship Id="rId4" Type="http://schemas.openxmlformats.org/officeDocument/2006/relationships/image" Target="../media/image45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5040" y="0"/>
            <a:ext cx="18618080" cy="10287000"/>
          </a:xfrm>
          <a:custGeom>
            <a:avLst/>
            <a:gdLst/>
            <a:ahLst/>
            <a:cxnLst/>
            <a:rect l="l" t="t" r="r" b="b"/>
            <a:pathLst>
              <a:path w="18618080" h="10287000">
                <a:moveTo>
                  <a:pt x="0" y="0"/>
                </a:moveTo>
                <a:lnTo>
                  <a:pt x="18618080" y="0"/>
                </a:lnTo>
                <a:lnTo>
                  <a:pt x="18618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18" t="-56847" r="-4258" b="-4020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035089" y="5353050"/>
            <a:ext cx="12969254" cy="3474720"/>
            <a:chOff x="0" y="0"/>
            <a:chExt cx="3415771" cy="915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5771" cy="915153"/>
            </a:xfrm>
            <a:custGeom>
              <a:avLst/>
              <a:gdLst/>
              <a:ahLst/>
              <a:cxnLst/>
              <a:rect l="l" t="t" r="r" b="b"/>
              <a:pathLst>
                <a:path w="3415771" h="915153">
                  <a:moveTo>
                    <a:pt x="0" y="0"/>
                  </a:moveTo>
                  <a:lnTo>
                    <a:pt x="3415771" y="0"/>
                  </a:lnTo>
                  <a:lnTo>
                    <a:pt x="3415771" y="915153"/>
                  </a:lnTo>
                  <a:lnTo>
                    <a:pt x="0" y="915153"/>
                  </a:lnTo>
                  <a:close/>
                </a:path>
              </a:pathLst>
            </a:custGeom>
            <a:solidFill>
              <a:srgbClr val="FFFAF0"/>
            </a:solidFill>
            <a:ln w="9525" cap="sq">
              <a:solidFill>
                <a:srgbClr val="43241E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276225"/>
              <a:ext cx="3415771" cy="63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0"/>
                </a:lnSpc>
              </a:pPr>
              <a:r>
                <a:rPr lang="en-US" sz="15000">
                  <a:solidFill>
                    <a:srgbClr val="43241E"/>
                  </a:solidFill>
                  <a:latin typeface="Saira ExtraCondensed Bold"/>
                </a:rPr>
                <a:t>CHUÔNG GIÓ, RÈM CỬA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3656" y="1459230"/>
            <a:ext cx="9682471" cy="3474720"/>
            <a:chOff x="0" y="0"/>
            <a:chExt cx="2550116" cy="9151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50116" cy="915153"/>
            </a:xfrm>
            <a:custGeom>
              <a:avLst/>
              <a:gdLst/>
              <a:ahLst/>
              <a:cxnLst/>
              <a:rect l="l" t="t" r="r" b="b"/>
              <a:pathLst>
                <a:path w="2550116" h="915153">
                  <a:moveTo>
                    <a:pt x="0" y="0"/>
                  </a:moveTo>
                  <a:lnTo>
                    <a:pt x="2550116" y="0"/>
                  </a:lnTo>
                  <a:lnTo>
                    <a:pt x="2550116" y="915153"/>
                  </a:lnTo>
                  <a:lnTo>
                    <a:pt x="0" y="915153"/>
                  </a:lnTo>
                  <a:close/>
                </a:path>
              </a:pathLst>
            </a:custGeom>
            <a:solidFill>
              <a:srgbClr val="FFFAF0"/>
            </a:solidFill>
            <a:ln w="9525" cap="sq">
              <a:solidFill>
                <a:srgbClr val="43241E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276225"/>
              <a:ext cx="2550116" cy="63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0"/>
                </a:lnSpc>
              </a:pPr>
              <a:r>
                <a:rPr lang="en-US" sz="15000">
                  <a:solidFill>
                    <a:srgbClr val="43241E"/>
                  </a:solidFill>
                  <a:latin typeface="Saira ExtraCondensed Bold"/>
                </a:rPr>
                <a:t>XÂU NẮP CHAI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19857" y="1355498"/>
            <a:ext cx="1929729" cy="1958212"/>
          </a:xfrm>
          <a:custGeom>
            <a:avLst/>
            <a:gdLst/>
            <a:ahLst/>
            <a:cxnLst/>
            <a:rect l="l" t="t" r="r" b="b"/>
            <a:pathLst>
              <a:path w="1929729" h="1958212">
                <a:moveTo>
                  <a:pt x="0" y="0"/>
                </a:moveTo>
                <a:lnTo>
                  <a:pt x="1929729" y="0"/>
                </a:lnTo>
                <a:lnTo>
                  <a:pt x="1929729" y="1958212"/>
                </a:lnTo>
                <a:lnTo>
                  <a:pt x="0" y="1958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24960">
            <a:off x="15513202" y="1687981"/>
            <a:ext cx="1273704" cy="1914037"/>
          </a:xfrm>
          <a:custGeom>
            <a:avLst/>
            <a:gdLst/>
            <a:ahLst/>
            <a:cxnLst/>
            <a:rect l="l" t="t" r="r" b="b"/>
            <a:pathLst>
              <a:path w="1273704" h="1914037">
                <a:moveTo>
                  <a:pt x="0" y="0"/>
                </a:moveTo>
                <a:lnTo>
                  <a:pt x="1273705" y="0"/>
                </a:lnTo>
                <a:lnTo>
                  <a:pt x="1273705" y="1914037"/>
                </a:lnTo>
                <a:lnTo>
                  <a:pt x="0" y="1914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23175" y="4118057"/>
            <a:ext cx="492559" cy="489872"/>
          </a:xfrm>
          <a:custGeom>
            <a:avLst/>
            <a:gdLst/>
            <a:ahLst/>
            <a:cxnLst/>
            <a:rect l="l" t="t" r="r" b="b"/>
            <a:pathLst>
              <a:path w="492559" h="489872">
                <a:moveTo>
                  <a:pt x="0" y="0"/>
                </a:moveTo>
                <a:lnTo>
                  <a:pt x="492559" y="0"/>
                </a:lnTo>
                <a:lnTo>
                  <a:pt x="492559" y="489872"/>
                </a:lnTo>
                <a:lnTo>
                  <a:pt x="0" y="489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05346">
            <a:off x="16795385" y="4797314"/>
            <a:ext cx="975571" cy="995480"/>
          </a:xfrm>
          <a:custGeom>
            <a:avLst/>
            <a:gdLst/>
            <a:ahLst/>
            <a:cxnLst/>
            <a:rect l="l" t="t" r="r" b="b"/>
            <a:pathLst>
              <a:path w="975571" h="995480">
                <a:moveTo>
                  <a:pt x="0" y="0"/>
                </a:moveTo>
                <a:lnTo>
                  <a:pt x="975571" y="0"/>
                </a:lnTo>
                <a:lnTo>
                  <a:pt x="975571" y="995480"/>
                </a:lnTo>
                <a:lnTo>
                  <a:pt x="0" y="995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92051" y="4719561"/>
            <a:ext cx="715070" cy="711170"/>
          </a:xfrm>
          <a:custGeom>
            <a:avLst/>
            <a:gdLst/>
            <a:ahLst/>
            <a:cxnLst/>
            <a:rect l="l" t="t" r="r" b="b"/>
            <a:pathLst>
              <a:path w="715070" h="711170">
                <a:moveTo>
                  <a:pt x="0" y="0"/>
                </a:moveTo>
                <a:lnTo>
                  <a:pt x="715070" y="0"/>
                </a:lnTo>
                <a:lnTo>
                  <a:pt x="715070" y="711170"/>
                </a:lnTo>
                <a:lnTo>
                  <a:pt x="0" y="711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95764">
            <a:off x="13981442" y="3617947"/>
            <a:ext cx="1000219" cy="1000219"/>
          </a:xfrm>
          <a:custGeom>
            <a:avLst/>
            <a:gdLst/>
            <a:ahLst/>
            <a:cxnLst/>
            <a:rect l="l" t="t" r="r" b="b"/>
            <a:pathLst>
              <a:path w="1000219" h="1000219">
                <a:moveTo>
                  <a:pt x="0" y="0"/>
                </a:moveTo>
                <a:lnTo>
                  <a:pt x="1000219" y="0"/>
                </a:lnTo>
                <a:lnTo>
                  <a:pt x="1000219" y="1000219"/>
                </a:lnTo>
                <a:lnTo>
                  <a:pt x="0" y="10002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02996" y="7372008"/>
            <a:ext cx="1301701" cy="1294601"/>
          </a:xfrm>
          <a:custGeom>
            <a:avLst/>
            <a:gdLst/>
            <a:ahLst/>
            <a:cxnLst/>
            <a:rect l="l" t="t" r="r" b="b"/>
            <a:pathLst>
              <a:path w="1301701" h="1294601">
                <a:moveTo>
                  <a:pt x="0" y="0"/>
                </a:moveTo>
                <a:lnTo>
                  <a:pt x="1301701" y="0"/>
                </a:lnTo>
                <a:lnTo>
                  <a:pt x="1301701" y="1294601"/>
                </a:lnTo>
                <a:lnTo>
                  <a:pt x="0" y="1294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845646">
            <a:off x="16387622" y="7635118"/>
            <a:ext cx="1420264" cy="1422851"/>
          </a:xfrm>
          <a:custGeom>
            <a:avLst/>
            <a:gdLst/>
            <a:ahLst/>
            <a:cxnLst/>
            <a:rect l="l" t="t" r="r" b="b"/>
            <a:pathLst>
              <a:path w="1420264" h="1422851">
                <a:moveTo>
                  <a:pt x="0" y="0"/>
                </a:moveTo>
                <a:lnTo>
                  <a:pt x="1420264" y="0"/>
                </a:lnTo>
                <a:lnTo>
                  <a:pt x="1420264" y="1422851"/>
                </a:lnTo>
                <a:lnTo>
                  <a:pt x="0" y="1422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79818">
            <a:off x="15523934" y="7959708"/>
            <a:ext cx="1199468" cy="854894"/>
          </a:xfrm>
          <a:custGeom>
            <a:avLst/>
            <a:gdLst/>
            <a:ahLst/>
            <a:cxnLst/>
            <a:rect l="l" t="t" r="r" b="b"/>
            <a:pathLst>
              <a:path w="1199468" h="854894">
                <a:moveTo>
                  <a:pt x="0" y="0"/>
                </a:moveTo>
                <a:lnTo>
                  <a:pt x="1199468" y="0"/>
                </a:lnTo>
                <a:lnTo>
                  <a:pt x="1199468" y="854894"/>
                </a:lnTo>
                <a:lnTo>
                  <a:pt x="0" y="8548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124852">
            <a:off x="6351588" y="7689564"/>
            <a:ext cx="1287680" cy="1313959"/>
          </a:xfrm>
          <a:custGeom>
            <a:avLst/>
            <a:gdLst/>
            <a:ahLst/>
            <a:cxnLst/>
            <a:rect l="l" t="t" r="r" b="b"/>
            <a:pathLst>
              <a:path w="1287680" h="1313959">
                <a:moveTo>
                  <a:pt x="0" y="0"/>
                </a:moveTo>
                <a:lnTo>
                  <a:pt x="1287680" y="0"/>
                </a:lnTo>
                <a:lnTo>
                  <a:pt x="1287680" y="1313959"/>
                </a:lnTo>
                <a:lnTo>
                  <a:pt x="0" y="1313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264710" y="1184866"/>
            <a:ext cx="464838" cy="594560"/>
          </a:xfrm>
          <a:custGeom>
            <a:avLst/>
            <a:gdLst/>
            <a:ahLst/>
            <a:cxnLst/>
            <a:rect l="l" t="t" r="r" b="b"/>
            <a:pathLst>
              <a:path w="464838" h="594560">
                <a:moveTo>
                  <a:pt x="0" y="0"/>
                </a:moveTo>
                <a:lnTo>
                  <a:pt x="464837" y="0"/>
                </a:lnTo>
                <a:lnTo>
                  <a:pt x="464837" y="594560"/>
                </a:lnTo>
                <a:lnTo>
                  <a:pt x="0" y="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2663">
            <a:off x="1037794" y="6209728"/>
            <a:ext cx="481852" cy="616322"/>
          </a:xfrm>
          <a:custGeom>
            <a:avLst/>
            <a:gdLst/>
            <a:ahLst/>
            <a:cxnLst/>
            <a:rect l="l" t="t" r="r" b="b"/>
            <a:pathLst>
              <a:path w="481852" h="616322">
                <a:moveTo>
                  <a:pt x="0" y="0"/>
                </a:moveTo>
                <a:lnTo>
                  <a:pt x="481852" y="0"/>
                </a:lnTo>
                <a:lnTo>
                  <a:pt x="481852" y="616322"/>
                </a:lnTo>
                <a:lnTo>
                  <a:pt x="0" y="6163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61389">
            <a:off x="17023761" y="1656832"/>
            <a:ext cx="358168" cy="458122"/>
          </a:xfrm>
          <a:custGeom>
            <a:avLst/>
            <a:gdLst/>
            <a:ahLst/>
            <a:cxnLst/>
            <a:rect l="l" t="t" r="r" b="b"/>
            <a:pathLst>
              <a:path w="358168" h="458122">
                <a:moveTo>
                  <a:pt x="0" y="0"/>
                </a:moveTo>
                <a:lnTo>
                  <a:pt x="358168" y="0"/>
                </a:lnTo>
                <a:lnTo>
                  <a:pt x="358168" y="458122"/>
                </a:lnTo>
                <a:lnTo>
                  <a:pt x="0" y="458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857877" y="1588613"/>
            <a:ext cx="824273" cy="819777"/>
          </a:xfrm>
          <a:custGeom>
            <a:avLst/>
            <a:gdLst/>
            <a:ahLst/>
            <a:cxnLst/>
            <a:rect l="l" t="t" r="r" b="b"/>
            <a:pathLst>
              <a:path w="824273" h="819777">
                <a:moveTo>
                  <a:pt x="0" y="0"/>
                </a:moveTo>
                <a:lnTo>
                  <a:pt x="824273" y="0"/>
                </a:lnTo>
                <a:lnTo>
                  <a:pt x="824273" y="819777"/>
                </a:lnTo>
                <a:lnTo>
                  <a:pt x="0" y="819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416054" y="7870560"/>
            <a:ext cx="691894" cy="688120"/>
          </a:xfrm>
          <a:custGeom>
            <a:avLst/>
            <a:gdLst/>
            <a:ahLst/>
            <a:cxnLst/>
            <a:rect l="l" t="t" r="r" b="b"/>
            <a:pathLst>
              <a:path w="691894" h="688120">
                <a:moveTo>
                  <a:pt x="0" y="0"/>
                </a:moveTo>
                <a:lnTo>
                  <a:pt x="691894" y="0"/>
                </a:lnTo>
                <a:lnTo>
                  <a:pt x="691894" y="688121"/>
                </a:lnTo>
                <a:lnTo>
                  <a:pt x="0" y="688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5986051" y="245232"/>
            <a:ext cx="6329093" cy="358038"/>
            <a:chOff x="0" y="0"/>
            <a:chExt cx="8438791" cy="477385"/>
          </a:xfrm>
        </p:grpSpPr>
        <p:sp>
          <p:nvSpPr>
            <p:cNvPr id="25" name="Freeform 25"/>
            <p:cNvSpPr/>
            <p:nvPr/>
          </p:nvSpPr>
          <p:spPr>
            <a:xfrm rot="62212">
              <a:off x="4205" y="4205"/>
              <a:ext cx="468975" cy="468975"/>
            </a:xfrm>
            <a:custGeom>
              <a:avLst/>
              <a:gdLst/>
              <a:ahLst/>
              <a:cxnLst/>
              <a:rect l="l" t="t" r="r" b="b"/>
              <a:pathLst>
                <a:path w="468975" h="468975">
                  <a:moveTo>
                    <a:pt x="0" y="0"/>
                  </a:moveTo>
                  <a:lnTo>
                    <a:pt x="468975" y="0"/>
                  </a:lnTo>
                  <a:lnTo>
                    <a:pt x="468975" y="468975"/>
                  </a:lnTo>
                  <a:lnTo>
                    <a:pt x="0" y="46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62212">
              <a:off x="7965611" y="4205"/>
              <a:ext cx="468975" cy="468975"/>
            </a:xfrm>
            <a:custGeom>
              <a:avLst/>
              <a:gdLst/>
              <a:ahLst/>
              <a:cxnLst/>
              <a:rect l="l" t="t" r="r" b="b"/>
              <a:pathLst>
                <a:path w="468975" h="468975">
                  <a:moveTo>
                    <a:pt x="0" y="0"/>
                  </a:moveTo>
                  <a:lnTo>
                    <a:pt x="468975" y="0"/>
                  </a:lnTo>
                  <a:lnTo>
                    <a:pt x="468975" y="468975"/>
                  </a:lnTo>
                  <a:lnTo>
                    <a:pt x="0" y="46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5986051" y="9674204"/>
            <a:ext cx="6329093" cy="358038"/>
            <a:chOff x="0" y="0"/>
            <a:chExt cx="8438791" cy="477385"/>
          </a:xfrm>
        </p:grpSpPr>
        <p:sp>
          <p:nvSpPr>
            <p:cNvPr id="28" name="Freeform 28"/>
            <p:cNvSpPr/>
            <p:nvPr/>
          </p:nvSpPr>
          <p:spPr>
            <a:xfrm rot="62212">
              <a:off x="4205" y="4205"/>
              <a:ext cx="468975" cy="468975"/>
            </a:xfrm>
            <a:custGeom>
              <a:avLst/>
              <a:gdLst/>
              <a:ahLst/>
              <a:cxnLst/>
              <a:rect l="l" t="t" r="r" b="b"/>
              <a:pathLst>
                <a:path w="468975" h="468975">
                  <a:moveTo>
                    <a:pt x="0" y="0"/>
                  </a:moveTo>
                  <a:lnTo>
                    <a:pt x="468975" y="0"/>
                  </a:lnTo>
                  <a:lnTo>
                    <a:pt x="468975" y="468975"/>
                  </a:lnTo>
                  <a:lnTo>
                    <a:pt x="0" y="46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62212">
              <a:off x="7965611" y="4205"/>
              <a:ext cx="468975" cy="468975"/>
            </a:xfrm>
            <a:custGeom>
              <a:avLst/>
              <a:gdLst/>
              <a:ahLst/>
              <a:cxnLst/>
              <a:rect l="l" t="t" r="r" b="b"/>
              <a:pathLst>
                <a:path w="468975" h="468975">
                  <a:moveTo>
                    <a:pt x="0" y="0"/>
                  </a:moveTo>
                  <a:lnTo>
                    <a:pt x="468975" y="0"/>
                  </a:lnTo>
                  <a:lnTo>
                    <a:pt x="468975" y="468975"/>
                  </a:lnTo>
                  <a:lnTo>
                    <a:pt x="0" y="46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817699" y="4770785"/>
            <a:ext cx="2863773" cy="2863773"/>
          </a:xfrm>
          <a:custGeom>
            <a:avLst/>
            <a:gdLst/>
            <a:ahLst/>
            <a:cxnLst/>
            <a:rect l="l" t="t" r="r" b="b"/>
            <a:pathLst>
              <a:path w="2863773" h="2863773">
                <a:moveTo>
                  <a:pt x="0" y="0"/>
                </a:moveTo>
                <a:lnTo>
                  <a:pt x="2863773" y="0"/>
                </a:lnTo>
                <a:lnTo>
                  <a:pt x="2863773" y="2863773"/>
                </a:lnTo>
                <a:lnTo>
                  <a:pt x="0" y="286377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5040" y="-9525"/>
            <a:ext cx="18618080" cy="10287000"/>
          </a:xfrm>
          <a:custGeom>
            <a:avLst/>
            <a:gdLst/>
            <a:ahLst/>
            <a:cxnLst/>
            <a:rect l="l" t="t" r="r" b="b"/>
            <a:pathLst>
              <a:path w="18618080" h="10287000">
                <a:moveTo>
                  <a:pt x="0" y="0"/>
                </a:moveTo>
                <a:lnTo>
                  <a:pt x="18618080" y="0"/>
                </a:lnTo>
                <a:lnTo>
                  <a:pt x="18618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18" t="-56847" r="-4258" b="-4020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6740" y="0"/>
            <a:ext cx="18489780" cy="7869914"/>
            <a:chOff x="0" y="0"/>
            <a:chExt cx="4869736" cy="2072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9736" cy="2072735"/>
            </a:xfrm>
            <a:custGeom>
              <a:avLst/>
              <a:gdLst/>
              <a:ahLst/>
              <a:cxnLst/>
              <a:rect l="l" t="t" r="r" b="b"/>
              <a:pathLst>
                <a:path w="4869736" h="2072735">
                  <a:moveTo>
                    <a:pt x="0" y="0"/>
                  </a:moveTo>
                  <a:lnTo>
                    <a:pt x="4869736" y="0"/>
                  </a:lnTo>
                  <a:lnTo>
                    <a:pt x="4869736" y="2072735"/>
                  </a:lnTo>
                  <a:lnTo>
                    <a:pt x="0" y="2072735"/>
                  </a:lnTo>
                  <a:close/>
                </a:path>
              </a:pathLst>
            </a:custGeom>
            <a:solidFill>
              <a:srgbClr val="F2CDE2"/>
            </a:solidFill>
            <a:ln w="9525" cap="sq">
              <a:solidFill>
                <a:srgbClr val="43241E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869736" cy="2082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36383" y="1948313"/>
            <a:ext cx="15722917" cy="35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9"/>
              </a:lnSpc>
            </a:pPr>
            <a:r>
              <a:rPr lang="en-US" sz="12000" dirty="0">
                <a:solidFill>
                  <a:srgbClr val="43241E"/>
                </a:solidFill>
                <a:latin typeface="Saira ExtraCondensed Bold"/>
              </a:rPr>
              <a:t>LÀM CHUÔNG GIÓ, RÈM CỬA TỪ NẮP CHAI</a:t>
            </a:r>
          </a:p>
        </p:txBody>
      </p:sp>
      <p:sp>
        <p:nvSpPr>
          <p:cNvPr id="7" name="Freeform 7"/>
          <p:cNvSpPr/>
          <p:nvPr/>
        </p:nvSpPr>
        <p:spPr>
          <a:xfrm>
            <a:off x="5832443" y="6619013"/>
            <a:ext cx="6623114" cy="6720872"/>
          </a:xfrm>
          <a:custGeom>
            <a:avLst/>
            <a:gdLst/>
            <a:ahLst/>
            <a:cxnLst/>
            <a:rect l="l" t="t" r="r" b="b"/>
            <a:pathLst>
              <a:path w="6623114" h="6720872">
                <a:moveTo>
                  <a:pt x="0" y="0"/>
                </a:moveTo>
                <a:lnTo>
                  <a:pt x="6623114" y="0"/>
                </a:lnTo>
                <a:lnTo>
                  <a:pt x="6623114" y="6720872"/>
                </a:lnTo>
                <a:lnTo>
                  <a:pt x="0" y="672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55557" y="6128716"/>
            <a:ext cx="571004" cy="567889"/>
          </a:xfrm>
          <a:custGeom>
            <a:avLst/>
            <a:gdLst/>
            <a:ahLst/>
            <a:cxnLst/>
            <a:rect l="l" t="t" r="r" b="b"/>
            <a:pathLst>
              <a:path w="571004" h="567889">
                <a:moveTo>
                  <a:pt x="0" y="0"/>
                </a:moveTo>
                <a:lnTo>
                  <a:pt x="571004" y="0"/>
                </a:lnTo>
                <a:lnTo>
                  <a:pt x="571004" y="567889"/>
                </a:lnTo>
                <a:lnTo>
                  <a:pt x="0" y="567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6383" y="5143500"/>
            <a:ext cx="377620" cy="483002"/>
          </a:xfrm>
          <a:custGeom>
            <a:avLst/>
            <a:gdLst/>
            <a:ahLst/>
            <a:cxnLst/>
            <a:rect l="l" t="t" r="r" b="b"/>
            <a:pathLst>
              <a:path w="377620" h="483002">
                <a:moveTo>
                  <a:pt x="0" y="0"/>
                </a:moveTo>
                <a:lnTo>
                  <a:pt x="377620" y="0"/>
                </a:lnTo>
                <a:lnTo>
                  <a:pt x="377620" y="483002"/>
                </a:lnTo>
                <a:lnTo>
                  <a:pt x="0" y="483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59125" y="1093568"/>
            <a:ext cx="487937" cy="624105"/>
          </a:xfrm>
          <a:custGeom>
            <a:avLst/>
            <a:gdLst/>
            <a:ahLst/>
            <a:cxnLst/>
            <a:rect l="l" t="t" r="r" b="b"/>
            <a:pathLst>
              <a:path w="487937" h="624105">
                <a:moveTo>
                  <a:pt x="0" y="0"/>
                </a:moveTo>
                <a:lnTo>
                  <a:pt x="487936" y="0"/>
                </a:lnTo>
                <a:lnTo>
                  <a:pt x="487936" y="624105"/>
                </a:lnTo>
                <a:lnTo>
                  <a:pt x="0" y="6241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20553" y="2667632"/>
            <a:ext cx="333528" cy="426606"/>
          </a:xfrm>
          <a:custGeom>
            <a:avLst/>
            <a:gdLst/>
            <a:ahLst/>
            <a:cxnLst/>
            <a:rect l="l" t="t" r="r" b="b"/>
            <a:pathLst>
              <a:path w="333528" h="426606">
                <a:moveTo>
                  <a:pt x="0" y="0"/>
                </a:moveTo>
                <a:lnTo>
                  <a:pt x="333528" y="0"/>
                </a:lnTo>
                <a:lnTo>
                  <a:pt x="333528" y="426606"/>
                </a:lnTo>
                <a:lnTo>
                  <a:pt x="0" y="426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36580" y="997817"/>
            <a:ext cx="1130859" cy="1124690"/>
          </a:xfrm>
          <a:custGeom>
            <a:avLst/>
            <a:gdLst/>
            <a:ahLst/>
            <a:cxnLst/>
            <a:rect l="l" t="t" r="r" b="b"/>
            <a:pathLst>
              <a:path w="1130859" h="1124690">
                <a:moveTo>
                  <a:pt x="0" y="0"/>
                </a:moveTo>
                <a:lnTo>
                  <a:pt x="1130859" y="0"/>
                </a:lnTo>
                <a:lnTo>
                  <a:pt x="1130859" y="1124690"/>
                </a:lnTo>
                <a:lnTo>
                  <a:pt x="0" y="1124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5193" y="2534318"/>
            <a:ext cx="697035" cy="693233"/>
          </a:xfrm>
          <a:custGeom>
            <a:avLst/>
            <a:gdLst/>
            <a:ahLst/>
            <a:cxnLst/>
            <a:rect l="l" t="t" r="r" b="b"/>
            <a:pathLst>
              <a:path w="697035" h="693233">
                <a:moveTo>
                  <a:pt x="0" y="0"/>
                </a:moveTo>
                <a:lnTo>
                  <a:pt x="697035" y="0"/>
                </a:lnTo>
                <a:lnTo>
                  <a:pt x="697035" y="693233"/>
                </a:lnTo>
                <a:lnTo>
                  <a:pt x="0" y="69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11246" y="7006999"/>
            <a:ext cx="867648" cy="862915"/>
          </a:xfrm>
          <a:custGeom>
            <a:avLst/>
            <a:gdLst/>
            <a:ahLst/>
            <a:cxnLst/>
            <a:rect l="l" t="t" r="r" b="b"/>
            <a:pathLst>
              <a:path w="867648" h="862915">
                <a:moveTo>
                  <a:pt x="0" y="0"/>
                </a:moveTo>
                <a:lnTo>
                  <a:pt x="867648" y="0"/>
                </a:lnTo>
                <a:lnTo>
                  <a:pt x="867648" y="862915"/>
                </a:lnTo>
                <a:lnTo>
                  <a:pt x="0" y="862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5986051" y="245232"/>
            <a:ext cx="6329093" cy="358038"/>
            <a:chOff x="0" y="0"/>
            <a:chExt cx="8438791" cy="477385"/>
          </a:xfrm>
        </p:grpSpPr>
        <p:sp>
          <p:nvSpPr>
            <p:cNvPr id="16" name="Freeform 16"/>
            <p:cNvSpPr/>
            <p:nvPr/>
          </p:nvSpPr>
          <p:spPr>
            <a:xfrm rot="62212">
              <a:off x="4205" y="4205"/>
              <a:ext cx="468975" cy="468975"/>
            </a:xfrm>
            <a:custGeom>
              <a:avLst/>
              <a:gdLst/>
              <a:ahLst/>
              <a:cxnLst/>
              <a:rect l="l" t="t" r="r" b="b"/>
              <a:pathLst>
                <a:path w="468975" h="468975">
                  <a:moveTo>
                    <a:pt x="0" y="0"/>
                  </a:moveTo>
                  <a:lnTo>
                    <a:pt x="468975" y="0"/>
                  </a:lnTo>
                  <a:lnTo>
                    <a:pt x="468975" y="468975"/>
                  </a:lnTo>
                  <a:lnTo>
                    <a:pt x="0" y="46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62212">
              <a:off x="7965611" y="4205"/>
              <a:ext cx="468975" cy="468975"/>
            </a:xfrm>
            <a:custGeom>
              <a:avLst/>
              <a:gdLst/>
              <a:ahLst/>
              <a:cxnLst/>
              <a:rect l="l" t="t" r="r" b="b"/>
              <a:pathLst>
                <a:path w="468975" h="468975">
                  <a:moveTo>
                    <a:pt x="0" y="0"/>
                  </a:moveTo>
                  <a:lnTo>
                    <a:pt x="468975" y="0"/>
                  </a:lnTo>
                  <a:lnTo>
                    <a:pt x="468975" y="468975"/>
                  </a:lnTo>
                  <a:lnTo>
                    <a:pt x="0" y="46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028701" y="4070820"/>
            <a:ext cx="2508218" cy="4864959"/>
          </a:xfrm>
          <a:custGeom>
            <a:avLst/>
            <a:gdLst/>
            <a:ahLst/>
            <a:cxnLst/>
            <a:rect l="l" t="t" r="r" b="b"/>
            <a:pathLst>
              <a:path w="1169479" h="4519728">
                <a:moveTo>
                  <a:pt x="0" y="0"/>
                </a:moveTo>
                <a:lnTo>
                  <a:pt x="1169479" y="0"/>
                </a:lnTo>
                <a:lnTo>
                  <a:pt x="1169479" y="4519727"/>
                </a:lnTo>
                <a:lnTo>
                  <a:pt x="0" y="45197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982250" y="3721478"/>
            <a:ext cx="3851353" cy="4864959"/>
          </a:xfrm>
          <a:custGeom>
            <a:avLst/>
            <a:gdLst/>
            <a:ahLst/>
            <a:cxnLst/>
            <a:rect l="l" t="t" r="r" b="b"/>
            <a:pathLst>
              <a:path w="3097509" h="4849329">
                <a:moveTo>
                  <a:pt x="0" y="0"/>
                </a:moveTo>
                <a:lnTo>
                  <a:pt x="3097509" y="0"/>
                </a:lnTo>
                <a:lnTo>
                  <a:pt x="3097509" y="4849330"/>
                </a:lnTo>
                <a:lnTo>
                  <a:pt x="0" y="48493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74496" y="613784"/>
            <a:ext cx="6403862" cy="6403505"/>
            <a:chOff x="0" y="0"/>
            <a:chExt cx="6341849" cy="6341495"/>
          </a:xfrm>
        </p:grpSpPr>
        <p:sp>
          <p:nvSpPr>
            <p:cNvPr id="3" name="Freeform 3"/>
            <p:cNvSpPr/>
            <p:nvPr/>
          </p:nvSpPr>
          <p:spPr>
            <a:xfrm>
              <a:off x="358270" y="486175"/>
              <a:ext cx="5625310" cy="5369145"/>
            </a:xfrm>
            <a:custGeom>
              <a:avLst/>
              <a:gdLst/>
              <a:ahLst/>
              <a:cxnLst/>
              <a:rect l="l" t="t" r="r" b="b"/>
              <a:pathLst>
                <a:path w="5625310" h="5369145">
                  <a:moveTo>
                    <a:pt x="2812654" y="4295"/>
                  </a:moveTo>
                  <a:cubicBezTo>
                    <a:pt x="1852228" y="0"/>
                    <a:pt x="962914" y="509917"/>
                    <a:pt x="481457" y="1340962"/>
                  </a:cubicBezTo>
                  <a:cubicBezTo>
                    <a:pt x="0" y="2172007"/>
                    <a:pt x="0" y="3197138"/>
                    <a:pt x="481457" y="4028183"/>
                  </a:cubicBezTo>
                  <a:cubicBezTo>
                    <a:pt x="962914" y="4859228"/>
                    <a:pt x="1852228" y="5369145"/>
                    <a:pt x="2812654" y="5364850"/>
                  </a:cubicBezTo>
                  <a:cubicBezTo>
                    <a:pt x="3773081" y="5369145"/>
                    <a:pt x="4662395" y="4859228"/>
                    <a:pt x="5143852" y="4028183"/>
                  </a:cubicBezTo>
                  <a:cubicBezTo>
                    <a:pt x="5625309" y="3197138"/>
                    <a:pt x="5625309" y="2172007"/>
                    <a:pt x="5143852" y="1340962"/>
                  </a:cubicBezTo>
                  <a:cubicBezTo>
                    <a:pt x="4662395" y="509917"/>
                    <a:pt x="3773081" y="0"/>
                    <a:pt x="2812654" y="4295"/>
                  </a:cubicBezTo>
                  <a:close/>
                </a:path>
              </a:pathLst>
            </a:custGeom>
            <a:blipFill>
              <a:blip r:embed="rId2"/>
              <a:stretch>
                <a:fillRect l="223" t="-25464" r="223" b="-2546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-4076" y="-4253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1"/>
                  </a:lnTo>
                  <a:lnTo>
                    <a:pt x="0" y="6350001"/>
                  </a:lnTo>
                  <a:close/>
                </a:path>
              </a:pathLst>
            </a:custGeom>
            <a:blipFill>
              <a:blip r:embed="rId3"/>
              <a:stretch>
                <a:fillRect l="-62" r="-6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314540">
            <a:off x="9445939" y="188322"/>
            <a:ext cx="1647141" cy="1680756"/>
          </a:xfrm>
          <a:custGeom>
            <a:avLst/>
            <a:gdLst/>
            <a:ahLst/>
            <a:cxnLst/>
            <a:rect l="l" t="t" r="r" b="b"/>
            <a:pathLst>
              <a:path w="1647141" h="1680756">
                <a:moveTo>
                  <a:pt x="0" y="0"/>
                </a:moveTo>
                <a:lnTo>
                  <a:pt x="1647141" y="0"/>
                </a:lnTo>
                <a:lnTo>
                  <a:pt x="1647141" y="1680756"/>
                </a:lnTo>
                <a:lnTo>
                  <a:pt x="0" y="1680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87290">
            <a:off x="14492151" y="6641767"/>
            <a:ext cx="1487271" cy="1489981"/>
          </a:xfrm>
          <a:custGeom>
            <a:avLst/>
            <a:gdLst/>
            <a:ahLst/>
            <a:cxnLst/>
            <a:rect l="l" t="t" r="r" b="b"/>
            <a:pathLst>
              <a:path w="1487271" h="1489981">
                <a:moveTo>
                  <a:pt x="0" y="0"/>
                </a:moveTo>
                <a:lnTo>
                  <a:pt x="1487271" y="0"/>
                </a:lnTo>
                <a:lnTo>
                  <a:pt x="1487271" y="1489981"/>
                </a:lnTo>
                <a:lnTo>
                  <a:pt x="0" y="1489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72600" y="2273210"/>
            <a:ext cx="757515" cy="753383"/>
          </a:xfrm>
          <a:custGeom>
            <a:avLst/>
            <a:gdLst/>
            <a:ahLst/>
            <a:cxnLst/>
            <a:rect l="l" t="t" r="r" b="b"/>
            <a:pathLst>
              <a:path w="757515" h="753383">
                <a:moveTo>
                  <a:pt x="0" y="0"/>
                </a:moveTo>
                <a:lnTo>
                  <a:pt x="757515" y="0"/>
                </a:lnTo>
                <a:lnTo>
                  <a:pt x="757515" y="753383"/>
                </a:lnTo>
                <a:lnTo>
                  <a:pt x="0" y="753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51703" y="3562013"/>
            <a:ext cx="396419" cy="507047"/>
          </a:xfrm>
          <a:custGeom>
            <a:avLst/>
            <a:gdLst/>
            <a:ahLst/>
            <a:cxnLst/>
            <a:rect l="l" t="t" r="r" b="b"/>
            <a:pathLst>
              <a:path w="396419" h="507047">
                <a:moveTo>
                  <a:pt x="0" y="0"/>
                </a:moveTo>
                <a:lnTo>
                  <a:pt x="396419" y="0"/>
                </a:lnTo>
                <a:lnTo>
                  <a:pt x="396419" y="507047"/>
                </a:lnTo>
                <a:lnTo>
                  <a:pt x="0" y="507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240928" y="4967634"/>
            <a:ext cx="351731" cy="351731"/>
          </a:xfrm>
          <a:custGeom>
            <a:avLst/>
            <a:gdLst/>
            <a:ahLst/>
            <a:cxnLst/>
            <a:rect l="l" t="t" r="r" b="b"/>
            <a:pathLst>
              <a:path w="351731" h="351731">
                <a:moveTo>
                  <a:pt x="0" y="0"/>
                </a:moveTo>
                <a:lnTo>
                  <a:pt x="351731" y="0"/>
                </a:lnTo>
                <a:lnTo>
                  <a:pt x="351731" y="351732"/>
                </a:lnTo>
                <a:lnTo>
                  <a:pt x="0" y="3517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7678358" y="4967634"/>
            <a:ext cx="351731" cy="351731"/>
          </a:xfrm>
          <a:custGeom>
            <a:avLst/>
            <a:gdLst/>
            <a:ahLst/>
            <a:cxnLst/>
            <a:rect l="l" t="t" r="r" b="b"/>
            <a:pathLst>
              <a:path w="351731" h="351731">
                <a:moveTo>
                  <a:pt x="0" y="0"/>
                </a:moveTo>
                <a:lnTo>
                  <a:pt x="351731" y="0"/>
                </a:lnTo>
                <a:lnTo>
                  <a:pt x="351731" y="351732"/>
                </a:lnTo>
                <a:lnTo>
                  <a:pt x="0" y="3517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3303314"/>
            <a:ext cx="4800094" cy="4800094"/>
          </a:xfrm>
          <a:custGeom>
            <a:avLst/>
            <a:gdLst/>
            <a:ahLst/>
            <a:cxnLst/>
            <a:rect l="l" t="t" r="r" b="b"/>
            <a:pathLst>
              <a:path w="4800094" h="4800094">
                <a:moveTo>
                  <a:pt x="0" y="0"/>
                </a:moveTo>
                <a:lnTo>
                  <a:pt x="4800094" y="0"/>
                </a:lnTo>
                <a:lnTo>
                  <a:pt x="4800094" y="4800094"/>
                </a:lnTo>
                <a:lnTo>
                  <a:pt x="0" y="48000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317229" y="2649901"/>
            <a:ext cx="5681433" cy="5681433"/>
          </a:xfrm>
          <a:custGeom>
            <a:avLst/>
            <a:gdLst/>
            <a:ahLst/>
            <a:cxnLst/>
            <a:rect l="l" t="t" r="r" b="b"/>
            <a:pathLst>
              <a:path w="5681433" h="5681433">
                <a:moveTo>
                  <a:pt x="0" y="0"/>
                </a:moveTo>
                <a:lnTo>
                  <a:pt x="5681433" y="0"/>
                </a:lnTo>
                <a:lnTo>
                  <a:pt x="5681433" y="5681433"/>
                </a:lnTo>
                <a:lnTo>
                  <a:pt x="0" y="56814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74930" y="1143905"/>
            <a:ext cx="6483016" cy="2671632"/>
            <a:chOff x="0" y="0"/>
            <a:chExt cx="8644021" cy="356217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8100"/>
              <a:ext cx="8644021" cy="145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81"/>
                </a:lnSpc>
              </a:pPr>
              <a:r>
                <a:rPr lang="en-US" sz="7374" dirty="0" err="1">
                  <a:solidFill>
                    <a:srgbClr val="43241E"/>
                  </a:solidFill>
                  <a:latin typeface="Saira ExtraCondensed Bold"/>
                </a:rPr>
                <a:t>Nguyên</a:t>
              </a:r>
              <a:r>
                <a:rPr lang="en-US" sz="7374" dirty="0">
                  <a:solidFill>
                    <a:srgbClr val="43241E"/>
                  </a:solidFill>
                  <a:latin typeface="Saira ExtraCondensed Bold"/>
                </a:rPr>
                <a:t> </a:t>
              </a:r>
              <a:r>
                <a:rPr lang="en-US" sz="7374" dirty="0" err="1">
                  <a:solidFill>
                    <a:srgbClr val="43241E"/>
                  </a:solidFill>
                  <a:latin typeface="Saira ExtraCondensed Bold"/>
                </a:rPr>
                <a:t>vật</a:t>
              </a:r>
              <a:r>
                <a:rPr lang="en-US" sz="7374" dirty="0">
                  <a:solidFill>
                    <a:srgbClr val="43241E"/>
                  </a:solidFill>
                  <a:latin typeface="Saira ExtraCondensed Bold"/>
                </a:rPr>
                <a:t> </a:t>
              </a:r>
              <a:r>
                <a:rPr lang="en-US" sz="7374" dirty="0" err="1">
                  <a:solidFill>
                    <a:srgbClr val="43241E"/>
                  </a:solidFill>
                  <a:latin typeface="Saira ExtraCondensed Bold"/>
                </a:rPr>
                <a:t>liệu</a:t>
              </a:r>
              <a:endParaRPr lang="en-US" sz="7374" dirty="0">
                <a:solidFill>
                  <a:srgbClr val="43241E"/>
                </a:solidFill>
                <a:latin typeface="Saira ExtraCondense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84226"/>
              <a:ext cx="8644021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  <a:p>
              <a:pPr marL="647700" lvl="1" indent="-323850" algn="ctr">
                <a:lnSpc>
                  <a:spcPts val="4200"/>
                </a:lnSpc>
                <a:spcBef>
                  <a:spcPct val="0"/>
                </a:spcBef>
                <a:buFont typeface="Arial"/>
                <a:buChar char="•"/>
              </a:pPr>
              <a:endParaRPr/>
            </a:p>
          </p:txBody>
        </p:sp>
      </p:grpSp>
      <p:sp>
        <p:nvSpPr>
          <p:cNvPr id="16" name="TextBox 14">
            <a:extLst>
              <a:ext uri="{FF2B5EF4-FFF2-40B4-BE49-F238E27FC236}">
                <a16:creationId xmlns:a16="http://schemas.microsoft.com/office/drawing/2014/main" id="{A5E62BEA-0613-4CCC-B2C1-BEE613E7D8D3}"/>
              </a:ext>
            </a:extLst>
          </p:cNvPr>
          <p:cNvSpPr txBox="1"/>
          <p:nvPr/>
        </p:nvSpPr>
        <p:spPr>
          <a:xfrm>
            <a:off x="272766" y="7562703"/>
            <a:ext cx="6483016" cy="109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81"/>
              </a:lnSpc>
            </a:pPr>
            <a:r>
              <a:rPr lang="en-US" sz="7374" dirty="0" err="1">
                <a:solidFill>
                  <a:srgbClr val="43241E"/>
                </a:solidFill>
                <a:latin typeface="Saira ExtraCondensed Bold"/>
              </a:rPr>
              <a:t>Nắp</a:t>
            </a:r>
            <a:r>
              <a:rPr lang="en-US" sz="7374" dirty="0">
                <a:solidFill>
                  <a:srgbClr val="43241E"/>
                </a:solidFill>
                <a:latin typeface="Saira ExtraCondensed Bold"/>
              </a:rPr>
              <a:t> chai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D8ADF03-05D2-45D8-ACEF-385A178B437C}"/>
              </a:ext>
            </a:extLst>
          </p:cNvPr>
          <p:cNvSpPr txBox="1"/>
          <p:nvPr/>
        </p:nvSpPr>
        <p:spPr>
          <a:xfrm>
            <a:off x="5337202" y="7510544"/>
            <a:ext cx="6483016" cy="109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81"/>
              </a:lnSpc>
            </a:pPr>
            <a:r>
              <a:rPr lang="en-US" sz="7374" dirty="0" err="1">
                <a:solidFill>
                  <a:srgbClr val="43241E"/>
                </a:solidFill>
                <a:latin typeface="Saira ExtraCondensed Bold"/>
              </a:rPr>
              <a:t>Dây</a:t>
            </a:r>
            <a:r>
              <a:rPr lang="en-US" sz="737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7374" dirty="0" err="1">
                <a:solidFill>
                  <a:srgbClr val="43241E"/>
                </a:solidFill>
                <a:latin typeface="Saira ExtraCondensed Bold"/>
              </a:rPr>
              <a:t>xỏ</a:t>
            </a:r>
            <a:endParaRPr lang="en-US" sz="7374" dirty="0">
              <a:solidFill>
                <a:srgbClr val="43241E"/>
              </a:solidFill>
              <a:latin typeface="Saira ExtraCondense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442" y="0"/>
            <a:ext cx="18732442" cy="5670977"/>
            <a:chOff x="0" y="0"/>
            <a:chExt cx="4933647" cy="1493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647" cy="1493591"/>
            </a:xfrm>
            <a:custGeom>
              <a:avLst/>
              <a:gdLst/>
              <a:ahLst/>
              <a:cxnLst/>
              <a:rect l="l" t="t" r="r" b="b"/>
              <a:pathLst>
                <a:path w="4933647" h="1493591">
                  <a:moveTo>
                    <a:pt x="0" y="0"/>
                  </a:moveTo>
                  <a:lnTo>
                    <a:pt x="4933647" y="0"/>
                  </a:lnTo>
                  <a:lnTo>
                    <a:pt x="4933647" y="1493591"/>
                  </a:lnTo>
                  <a:lnTo>
                    <a:pt x="0" y="1493591"/>
                  </a:lnTo>
                  <a:close/>
                </a:path>
              </a:pathLst>
            </a:custGeom>
            <a:solidFill>
              <a:srgbClr val="FFFAF0"/>
            </a:solidFill>
            <a:ln w="9525" cap="sq">
              <a:solidFill>
                <a:srgbClr val="43241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933647" cy="1598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83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62307" y="3324071"/>
            <a:ext cx="4652643" cy="4652383"/>
            <a:chOff x="0" y="0"/>
            <a:chExt cx="6341849" cy="6341495"/>
          </a:xfrm>
        </p:grpSpPr>
        <p:sp>
          <p:nvSpPr>
            <p:cNvPr id="6" name="Freeform 6"/>
            <p:cNvSpPr/>
            <p:nvPr/>
          </p:nvSpPr>
          <p:spPr>
            <a:xfrm>
              <a:off x="704566" y="675028"/>
              <a:ext cx="4932717" cy="4991439"/>
            </a:xfrm>
            <a:custGeom>
              <a:avLst/>
              <a:gdLst/>
              <a:ahLst/>
              <a:cxnLst/>
              <a:rect l="l" t="t" r="r" b="b"/>
              <a:pathLst>
                <a:path w="4932717" h="4991439">
                  <a:moveTo>
                    <a:pt x="0" y="0"/>
                  </a:moveTo>
                  <a:lnTo>
                    <a:pt x="4932717" y="0"/>
                  </a:lnTo>
                  <a:lnTo>
                    <a:pt x="4932717" y="4991439"/>
                  </a:lnTo>
                  <a:lnTo>
                    <a:pt x="0" y="4991439"/>
                  </a:lnTo>
                  <a:close/>
                </a:path>
              </a:pathLst>
            </a:custGeom>
            <a:blipFill>
              <a:blip r:embed="rId2"/>
              <a:stretch>
                <a:fillRect l="-5599" r="-559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27" y="6350"/>
              <a:ext cx="6328795" cy="6328795"/>
            </a:xfrm>
            <a:custGeom>
              <a:avLst/>
              <a:gdLst/>
              <a:ahLst/>
              <a:cxnLst/>
              <a:rect l="l" t="t" r="r" b="b"/>
              <a:pathLst>
                <a:path w="6328795" h="6328795">
                  <a:moveTo>
                    <a:pt x="0" y="0"/>
                  </a:moveTo>
                  <a:lnTo>
                    <a:pt x="6328795" y="0"/>
                  </a:lnTo>
                  <a:lnTo>
                    <a:pt x="6328795" y="6328795"/>
                  </a:lnTo>
                  <a:lnTo>
                    <a:pt x="0" y="6328795"/>
                  </a:lnTo>
                  <a:close/>
                </a:path>
              </a:pathLst>
            </a:custGeom>
            <a:blipFill>
              <a:blip r:embed="rId3"/>
              <a:stretch>
                <a:fillRect l="-31" r="-31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238789" y="3295515"/>
            <a:ext cx="4518811" cy="4518558"/>
            <a:chOff x="0" y="0"/>
            <a:chExt cx="6341849" cy="6341495"/>
          </a:xfrm>
        </p:grpSpPr>
        <p:sp>
          <p:nvSpPr>
            <p:cNvPr id="9" name="Freeform 9"/>
            <p:cNvSpPr/>
            <p:nvPr/>
          </p:nvSpPr>
          <p:spPr>
            <a:xfrm>
              <a:off x="704566" y="675028"/>
              <a:ext cx="4932717" cy="4991439"/>
            </a:xfrm>
            <a:custGeom>
              <a:avLst/>
              <a:gdLst/>
              <a:ahLst/>
              <a:cxnLst/>
              <a:rect l="l" t="t" r="r" b="b"/>
              <a:pathLst>
                <a:path w="4932717" h="4991439">
                  <a:moveTo>
                    <a:pt x="0" y="0"/>
                  </a:moveTo>
                  <a:lnTo>
                    <a:pt x="4932717" y="0"/>
                  </a:lnTo>
                  <a:lnTo>
                    <a:pt x="4932717" y="4991439"/>
                  </a:lnTo>
                  <a:lnTo>
                    <a:pt x="0" y="4991439"/>
                  </a:lnTo>
                  <a:close/>
                </a:path>
              </a:pathLst>
            </a:custGeom>
            <a:blipFill>
              <a:blip r:embed="rId4"/>
              <a:stretch>
                <a:fillRect l="-39667" r="-263337" b="-14891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527" y="6350"/>
              <a:ext cx="6328795" cy="6328795"/>
            </a:xfrm>
            <a:custGeom>
              <a:avLst/>
              <a:gdLst/>
              <a:ahLst/>
              <a:cxnLst/>
              <a:rect l="l" t="t" r="r" b="b"/>
              <a:pathLst>
                <a:path w="6328795" h="6328795">
                  <a:moveTo>
                    <a:pt x="0" y="0"/>
                  </a:moveTo>
                  <a:lnTo>
                    <a:pt x="6328795" y="0"/>
                  </a:lnTo>
                  <a:lnTo>
                    <a:pt x="6328795" y="6328795"/>
                  </a:lnTo>
                  <a:lnTo>
                    <a:pt x="0" y="6328795"/>
                  </a:lnTo>
                  <a:close/>
                </a:path>
              </a:pathLst>
            </a:custGeom>
            <a:blipFill>
              <a:blip r:embed="rId3"/>
              <a:stretch>
                <a:fillRect l="-31" r="-31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501240" y="3328731"/>
            <a:ext cx="4365055" cy="4364810"/>
            <a:chOff x="0" y="0"/>
            <a:chExt cx="6341849" cy="6341495"/>
          </a:xfrm>
        </p:grpSpPr>
        <p:sp>
          <p:nvSpPr>
            <p:cNvPr id="12" name="Freeform 12"/>
            <p:cNvSpPr/>
            <p:nvPr/>
          </p:nvSpPr>
          <p:spPr>
            <a:xfrm>
              <a:off x="704566" y="675028"/>
              <a:ext cx="4932717" cy="4991439"/>
            </a:xfrm>
            <a:custGeom>
              <a:avLst/>
              <a:gdLst/>
              <a:ahLst/>
              <a:cxnLst/>
              <a:rect l="l" t="t" r="r" b="b"/>
              <a:pathLst>
                <a:path w="4932717" h="4991439">
                  <a:moveTo>
                    <a:pt x="0" y="0"/>
                  </a:moveTo>
                  <a:lnTo>
                    <a:pt x="4932717" y="0"/>
                  </a:lnTo>
                  <a:lnTo>
                    <a:pt x="4932717" y="4991439"/>
                  </a:lnTo>
                  <a:lnTo>
                    <a:pt x="0" y="4991439"/>
                  </a:lnTo>
                  <a:close/>
                </a:path>
              </a:pathLst>
            </a:custGeom>
            <a:blipFill>
              <a:blip r:embed="rId5"/>
              <a:stretch>
                <a:fillRect t="-24577" b="-24577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6527" y="6350"/>
              <a:ext cx="6328795" cy="6328795"/>
            </a:xfrm>
            <a:custGeom>
              <a:avLst/>
              <a:gdLst/>
              <a:ahLst/>
              <a:cxnLst/>
              <a:rect l="l" t="t" r="r" b="b"/>
              <a:pathLst>
                <a:path w="6328795" h="6328795">
                  <a:moveTo>
                    <a:pt x="0" y="0"/>
                  </a:moveTo>
                  <a:lnTo>
                    <a:pt x="6328795" y="0"/>
                  </a:lnTo>
                  <a:lnTo>
                    <a:pt x="6328795" y="6328795"/>
                  </a:lnTo>
                  <a:lnTo>
                    <a:pt x="0" y="6328795"/>
                  </a:lnTo>
                  <a:close/>
                </a:path>
              </a:pathLst>
            </a:custGeom>
            <a:blipFill>
              <a:blip r:embed="rId3"/>
              <a:stretch>
                <a:fillRect l="-31" r="-3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-369698">
            <a:off x="1429723" y="3826670"/>
            <a:ext cx="1198677" cy="1223140"/>
          </a:xfrm>
          <a:custGeom>
            <a:avLst/>
            <a:gdLst/>
            <a:ahLst/>
            <a:cxnLst/>
            <a:rect l="l" t="t" r="r" b="b"/>
            <a:pathLst>
              <a:path w="1198677" h="1223140">
                <a:moveTo>
                  <a:pt x="0" y="0"/>
                </a:moveTo>
                <a:lnTo>
                  <a:pt x="1198678" y="0"/>
                </a:lnTo>
                <a:lnTo>
                  <a:pt x="1198678" y="1223140"/>
                </a:lnTo>
                <a:lnTo>
                  <a:pt x="0" y="122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563582" y="4669522"/>
            <a:ext cx="370564" cy="473978"/>
          </a:xfrm>
          <a:custGeom>
            <a:avLst/>
            <a:gdLst/>
            <a:ahLst/>
            <a:cxnLst/>
            <a:rect l="l" t="t" r="r" b="b"/>
            <a:pathLst>
              <a:path w="370564" h="473978">
                <a:moveTo>
                  <a:pt x="0" y="0"/>
                </a:moveTo>
                <a:lnTo>
                  <a:pt x="370564" y="0"/>
                </a:lnTo>
                <a:lnTo>
                  <a:pt x="370564" y="473978"/>
                </a:lnTo>
                <a:lnTo>
                  <a:pt x="0" y="473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769140">
            <a:off x="15608801" y="6241353"/>
            <a:ext cx="1170861" cy="834505"/>
          </a:xfrm>
          <a:custGeom>
            <a:avLst/>
            <a:gdLst/>
            <a:ahLst/>
            <a:cxnLst/>
            <a:rect l="l" t="t" r="r" b="b"/>
            <a:pathLst>
              <a:path w="1170861" h="834505">
                <a:moveTo>
                  <a:pt x="0" y="0"/>
                </a:moveTo>
                <a:lnTo>
                  <a:pt x="1170861" y="0"/>
                </a:lnTo>
                <a:lnTo>
                  <a:pt x="1170861" y="834505"/>
                </a:lnTo>
                <a:lnTo>
                  <a:pt x="0" y="834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168572" y="6121862"/>
            <a:ext cx="630999" cy="627558"/>
          </a:xfrm>
          <a:custGeom>
            <a:avLst/>
            <a:gdLst/>
            <a:ahLst/>
            <a:cxnLst/>
            <a:rect l="l" t="t" r="r" b="b"/>
            <a:pathLst>
              <a:path w="630999" h="627558">
                <a:moveTo>
                  <a:pt x="0" y="0"/>
                </a:moveTo>
                <a:lnTo>
                  <a:pt x="630999" y="0"/>
                </a:lnTo>
                <a:lnTo>
                  <a:pt x="630999" y="627558"/>
                </a:lnTo>
                <a:lnTo>
                  <a:pt x="0" y="6275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631181">
            <a:off x="3842250" y="5280752"/>
            <a:ext cx="2827260" cy="1682220"/>
          </a:xfrm>
          <a:custGeom>
            <a:avLst/>
            <a:gdLst/>
            <a:ahLst/>
            <a:cxnLst/>
            <a:rect l="l" t="t" r="r" b="b"/>
            <a:pathLst>
              <a:path w="2827260" h="1682220">
                <a:moveTo>
                  <a:pt x="0" y="0"/>
                </a:moveTo>
                <a:lnTo>
                  <a:pt x="2827260" y="0"/>
                </a:lnTo>
                <a:lnTo>
                  <a:pt x="2827260" y="1682220"/>
                </a:lnTo>
                <a:lnTo>
                  <a:pt x="0" y="1682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851979"/>
            <a:ext cx="15828947" cy="119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61"/>
              </a:lnSpc>
            </a:pP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Quy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trình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làm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chuông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gió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,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rèm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cửa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từ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8724" dirty="0" err="1">
                <a:solidFill>
                  <a:srgbClr val="43241E"/>
                </a:solidFill>
                <a:latin typeface="Saira ExtraCondensed Bold"/>
              </a:rPr>
              <a:t>nắp</a:t>
            </a:r>
            <a:r>
              <a:rPr lang="en-US" sz="8724" dirty="0">
                <a:solidFill>
                  <a:srgbClr val="43241E"/>
                </a:solidFill>
                <a:latin typeface="Saira ExtraCondensed Bold"/>
              </a:rPr>
              <a:t> chai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7951" y="8231864"/>
            <a:ext cx="4468599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9"/>
              </a:lnSpc>
              <a:spcBef>
                <a:spcPct val="0"/>
              </a:spcBef>
            </a:pP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Tay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trái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cầm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nắp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chai,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tay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phải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cầm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</a:t>
            </a:r>
            <a:r>
              <a:rPr lang="en-US" sz="4249" dirty="0" err="1">
                <a:solidFill>
                  <a:srgbClr val="43241E"/>
                </a:solidFill>
                <a:latin typeface="Saira ExtraCondensed Bold"/>
              </a:rPr>
              <a:t>dây</a:t>
            </a:r>
            <a:r>
              <a:rPr lang="en-US" sz="4249" dirty="0">
                <a:solidFill>
                  <a:srgbClr val="43241E"/>
                </a:solidFill>
                <a:latin typeface="Saira ExtraCondensed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09700" y="7987515"/>
            <a:ext cx="4468599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9"/>
              </a:lnSpc>
              <a:spcBef>
                <a:spcPct val="0"/>
              </a:spcBef>
            </a:pPr>
            <a:r>
              <a:rPr lang="en-US" sz="4249">
                <a:solidFill>
                  <a:srgbClr val="43241E"/>
                </a:solidFill>
                <a:latin typeface="Saira ExtraCondensed Bold"/>
              </a:rPr>
              <a:t>Xỏ dây qua nắp chai rồi thắt nút lại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19428" y="7987515"/>
            <a:ext cx="4468599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9"/>
              </a:lnSpc>
              <a:spcBef>
                <a:spcPct val="0"/>
              </a:spcBef>
            </a:pPr>
            <a:r>
              <a:rPr lang="en-US" sz="4249">
                <a:solidFill>
                  <a:srgbClr val="43241E"/>
                </a:solidFill>
                <a:latin typeface="Saira ExtraCondensed Bold"/>
              </a:rPr>
              <a:t>Tiếp tục xỏ các nắp chai thành dây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0080" y="0"/>
            <a:ext cx="18618080" cy="10287000"/>
          </a:xfrm>
          <a:custGeom>
            <a:avLst/>
            <a:gdLst/>
            <a:ahLst/>
            <a:cxnLst/>
            <a:rect l="l" t="t" r="r" b="b"/>
            <a:pathLst>
              <a:path w="18618080" h="10287000">
                <a:moveTo>
                  <a:pt x="0" y="0"/>
                </a:moveTo>
                <a:lnTo>
                  <a:pt x="18618080" y="0"/>
                </a:lnTo>
                <a:lnTo>
                  <a:pt x="18618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18" t="-56847" r="-4258" b="-4020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0890" y="5145929"/>
            <a:ext cx="18489780" cy="5141071"/>
            <a:chOff x="0" y="0"/>
            <a:chExt cx="4869736" cy="1354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9736" cy="1354027"/>
            </a:xfrm>
            <a:custGeom>
              <a:avLst/>
              <a:gdLst/>
              <a:ahLst/>
              <a:cxnLst/>
              <a:rect l="l" t="t" r="r" b="b"/>
              <a:pathLst>
                <a:path w="4869736" h="1354027">
                  <a:moveTo>
                    <a:pt x="0" y="0"/>
                  </a:moveTo>
                  <a:lnTo>
                    <a:pt x="4869736" y="0"/>
                  </a:lnTo>
                  <a:lnTo>
                    <a:pt x="4869736" y="1354027"/>
                  </a:lnTo>
                  <a:lnTo>
                    <a:pt x="0" y="1354027"/>
                  </a:lnTo>
                  <a:close/>
                </a:path>
              </a:pathLst>
            </a:custGeom>
            <a:solidFill>
              <a:srgbClr val="FFFAF0"/>
            </a:solidFill>
            <a:ln w="9525" cap="sq">
              <a:solidFill>
                <a:srgbClr val="43241E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228600"/>
              <a:ext cx="4869736" cy="1125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0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82486" y="266272"/>
            <a:ext cx="12482149" cy="8261633"/>
            <a:chOff x="0" y="0"/>
            <a:chExt cx="3287479" cy="21759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7480" cy="2175903"/>
            </a:xfrm>
            <a:custGeom>
              <a:avLst/>
              <a:gdLst/>
              <a:ahLst/>
              <a:cxnLst/>
              <a:rect l="l" t="t" r="r" b="b"/>
              <a:pathLst>
                <a:path w="3287480" h="2175903">
                  <a:moveTo>
                    <a:pt x="0" y="0"/>
                  </a:moveTo>
                  <a:lnTo>
                    <a:pt x="3287480" y="0"/>
                  </a:lnTo>
                  <a:lnTo>
                    <a:pt x="3287480" y="2175903"/>
                  </a:lnTo>
                  <a:lnTo>
                    <a:pt x="0" y="2175903"/>
                  </a:lnTo>
                  <a:close/>
                </a:path>
              </a:pathLst>
            </a:custGeom>
            <a:solidFill>
              <a:srgbClr val="FFFAF0"/>
            </a:solidFill>
            <a:ln w="9525" cap="sq">
              <a:solidFill>
                <a:srgbClr val="43241E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257175"/>
              <a:ext cx="3287479" cy="1918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99"/>
                </a:lnSpc>
              </a:pPr>
              <a:r>
                <a:rPr lang="en-US" sz="12999" dirty="0">
                  <a:solidFill>
                    <a:srgbClr val="43241E"/>
                  </a:solidFill>
                  <a:latin typeface="Saira ExtraCondensed Bold"/>
                </a:rPr>
                <a:t>CHÚC CÁC CON CÓ NHỮNG BUỔI HỌC THẬT VUI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465740" y="3864599"/>
            <a:ext cx="3161221" cy="3017529"/>
          </a:xfrm>
          <a:custGeom>
            <a:avLst/>
            <a:gdLst/>
            <a:ahLst/>
            <a:cxnLst/>
            <a:rect l="l" t="t" r="r" b="b"/>
            <a:pathLst>
              <a:path w="3161221" h="3017529">
                <a:moveTo>
                  <a:pt x="0" y="0"/>
                </a:moveTo>
                <a:lnTo>
                  <a:pt x="3161221" y="0"/>
                </a:lnTo>
                <a:lnTo>
                  <a:pt x="3161221" y="3017529"/>
                </a:lnTo>
                <a:lnTo>
                  <a:pt x="0" y="3017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9402">
            <a:off x="13364321" y="6169707"/>
            <a:ext cx="1919490" cy="1368073"/>
          </a:xfrm>
          <a:custGeom>
            <a:avLst/>
            <a:gdLst/>
            <a:ahLst/>
            <a:cxnLst/>
            <a:rect l="l" t="t" r="r" b="b"/>
            <a:pathLst>
              <a:path w="1919490" h="1368073">
                <a:moveTo>
                  <a:pt x="0" y="0"/>
                </a:moveTo>
                <a:lnTo>
                  <a:pt x="1919490" y="0"/>
                </a:lnTo>
                <a:lnTo>
                  <a:pt x="1919490" y="1368073"/>
                </a:lnTo>
                <a:lnTo>
                  <a:pt x="0" y="1368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393338" y="266272"/>
            <a:ext cx="2360874" cy="2395721"/>
          </a:xfrm>
          <a:custGeom>
            <a:avLst/>
            <a:gdLst/>
            <a:ahLst/>
            <a:cxnLst/>
            <a:rect l="l" t="t" r="r" b="b"/>
            <a:pathLst>
              <a:path w="2360874" h="2395721">
                <a:moveTo>
                  <a:pt x="0" y="0"/>
                </a:moveTo>
                <a:lnTo>
                  <a:pt x="2360874" y="0"/>
                </a:lnTo>
                <a:lnTo>
                  <a:pt x="2360874" y="2395721"/>
                </a:lnTo>
                <a:lnTo>
                  <a:pt x="0" y="2395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97083">
            <a:off x="12747802" y="1787517"/>
            <a:ext cx="998987" cy="998987"/>
          </a:xfrm>
          <a:custGeom>
            <a:avLst/>
            <a:gdLst/>
            <a:ahLst/>
            <a:cxnLst/>
            <a:rect l="l" t="t" r="r" b="b"/>
            <a:pathLst>
              <a:path w="998987" h="998987">
                <a:moveTo>
                  <a:pt x="0" y="0"/>
                </a:moveTo>
                <a:lnTo>
                  <a:pt x="998987" y="0"/>
                </a:lnTo>
                <a:lnTo>
                  <a:pt x="998987" y="998987"/>
                </a:lnTo>
                <a:lnTo>
                  <a:pt x="0" y="9989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86222" y="2011943"/>
            <a:ext cx="487937" cy="624105"/>
          </a:xfrm>
          <a:custGeom>
            <a:avLst/>
            <a:gdLst/>
            <a:ahLst/>
            <a:cxnLst/>
            <a:rect l="l" t="t" r="r" b="b"/>
            <a:pathLst>
              <a:path w="487937" h="624105">
                <a:moveTo>
                  <a:pt x="0" y="0"/>
                </a:moveTo>
                <a:lnTo>
                  <a:pt x="487937" y="0"/>
                </a:lnTo>
                <a:lnTo>
                  <a:pt x="487937" y="624105"/>
                </a:lnTo>
                <a:lnTo>
                  <a:pt x="0" y="624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15662" y="862791"/>
            <a:ext cx="811299" cy="806874"/>
          </a:xfrm>
          <a:custGeom>
            <a:avLst/>
            <a:gdLst/>
            <a:ahLst/>
            <a:cxnLst/>
            <a:rect l="l" t="t" r="r" b="b"/>
            <a:pathLst>
              <a:path w="811299" h="806874">
                <a:moveTo>
                  <a:pt x="0" y="0"/>
                </a:moveTo>
                <a:lnTo>
                  <a:pt x="811299" y="0"/>
                </a:lnTo>
                <a:lnTo>
                  <a:pt x="811299" y="806873"/>
                </a:lnTo>
                <a:lnTo>
                  <a:pt x="0" y="8068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04542" y="7314401"/>
            <a:ext cx="607561" cy="604247"/>
          </a:xfrm>
          <a:custGeom>
            <a:avLst/>
            <a:gdLst/>
            <a:ahLst/>
            <a:cxnLst/>
            <a:rect l="l" t="t" r="r" b="b"/>
            <a:pathLst>
              <a:path w="607561" h="604247">
                <a:moveTo>
                  <a:pt x="0" y="0"/>
                </a:moveTo>
                <a:lnTo>
                  <a:pt x="607561" y="0"/>
                </a:lnTo>
                <a:lnTo>
                  <a:pt x="607561" y="604247"/>
                </a:lnTo>
                <a:lnTo>
                  <a:pt x="0" y="604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620667" y="3864599"/>
            <a:ext cx="487937" cy="624105"/>
          </a:xfrm>
          <a:custGeom>
            <a:avLst/>
            <a:gdLst/>
            <a:ahLst/>
            <a:cxnLst/>
            <a:rect l="l" t="t" r="r" b="b"/>
            <a:pathLst>
              <a:path w="487937" h="624105">
                <a:moveTo>
                  <a:pt x="0" y="0"/>
                </a:moveTo>
                <a:lnTo>
                  <a:pt x="487936" y="0"/>
                </a:lnTo>
                <a:lnTo>
                  <a:pt x="487936" y="624105"/>
                </a:lnTo>
                <a:lnTo>
                  <a:pt x="0" y="624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896969" y="2004442"/>
            <a:ext cx="452216" cy="578416"/>
          </a:xfrm>
          <a:custGeom>
            <a:avLst/>
            <a:gdLst/>
            <a:ahLst/>
            <a:cxnLst/>
            <a:rect l="l" t="t" r="r" b="b"/>
            <a:pathLst>
              <a:path w="452216" h="578416">
                <a:moveTo>
                  <a:pt x="0" y="0"/>
                </a:moveTo>
                <a:lnTo>
                  <a:pt x="452216" y="0"/>
                </a:lnTo>
                <a:lnTo>
                  <a:pt x="452216" y="578416"/>
                </a:lnTo>
                <a:lnTo>
                  <a:pt x="0" y="5784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444810" y="6449855"/>
            <a:ext cx="869288" cy="864546"/>
          </a:xfrm>
          <a:custGeom>
            <a:avLst/>
            <a:gdLst/>
            <a:ahLst/>
            <a:cxnLst/>
            <a:rect l="l" t="t" r="r" b="b"/>
            <a:pathLst>
              <a:path w="869288" h="864546">
                <a:moveTo>
                  <a:pt x="0" y="0"/>
                </a:moveTo>
                <a:lnTo>
                  <a:pt x="869288" y="0"/>
                </a:lnTo>
                <a:lnTo>
                  <a:pt x="869288" y="864546"/>
                </a:lnTo>
                <a:lnTo>
                  <a:pt x="0" y="864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70567" y="1432137"/>
            <a:ext cx="1355821" cy="1348426"/>
          </a:xfrm>
          <a:custGeom>
            <a:avLst/>
            <a:gdLst/>
            <a:ahLst/>
            <a:cxnLst/>
            <a:rect l="l" t="t" r="r" b="b"/>
            <a:pathLst>
              <a:path w="1355821" h="1348426">
                <a:moveTo>
                  <a:pt x="0" y="0"/>
                </a:moveTo>
                <a:lnTo>
                  <a:pt x="1355821" y="0"/>
                </a:lnTo>
                <a:lnTo>
                  <a:pt x="1355821" y="1348426"/>
                </a:lnTo>
                <a:lnTo>
                  <a:pt x="0" y="13484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864635" y="7705032"/>
            <a:ext cx="1384287" cy="1336466"/>
          </a:xfrm>
          <a:custGeom>
            <a:avLst/>
            <a:gdLst/>
            <a:ahLst/>
            <a:cxnLst/>
            <a:rect l="l" t="t" r="r" b="b"/>
            <a:pathLst>
              <a:path w="1384287" h="1336466">
                <a:moveTo>
                  <a:pt x="0" y="0"/>
                </a:moveTo>
                <a:lnTo>
                  <a:pt x="1384287" y="0"/>
                </a:lnTo>
                <a:lnTo>
                  <a:pt x="1384287" y="1336467"/>
                </a:lnTo>
                <a:lnTo>
                  <a:pt x="0" y="13364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24038">
            <a:off x="1882832" y="7803439"/>
            <a:ext cx="1406781" cy="1448932"/>
          </a:xfrm>
          <a:custGeom>
            <a:avLst/>
            <a:gdLst/>
            <a:ahLst/>
            <a:cxnLst/>
            <a:rect l="l" t="t" r="r" b="b"/>
            <a:pathLst>
              <a:path w="1406781" h="1448932">
                <a:moveTo>
                  <a:pt x="0" y="0"/>
                </a:moveTo>
                <a:lnTo>
                  <a:pt x="1406781" y="0"/>
                </a:lnTo>
                <a:lnTo>
                  <a:pt x="1406781" y="1448932"/>
                </a:lnTo>
                <a:lnTo>
                  <a:pt x="0" y="14489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948876">
            <a:off x="1558839" y="8494327"/>
            <a:ext cx="798485" cy="794129"/>
          </a:xfrm>
          <a:custGeom>
            <a:avLst/>
            <a:gdLst/>
            <a:ahLst/>
            <a:cxnLst/>
            <a:rect l="l" t="t" r="r" b="b"/>
            <a:pathLst>
              <a:path w="798485" h="794129">
                <a:moveTo>
                  <a:pt x="0" y="0"/>
                </a:moveTo>
                <a:lnTo>
                  <a:pt x="798485" y="0"/>
                </a:lnTo>
                <a:lnTo>
                  <a:pt x="798485" y="794130"/>
                </a:lnTo>
                <a:lnTo>
                  <a:pt x="0" y="7941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Saira ExtraCondensed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Xâu nắp chai</dc:title>
  <cp:lastModifiedBy>Đinh</cp:lastModifiedBy>
  <cp:revision>3</cp:revision>
  <dcterms:created xsi:type="dcterms:W3CDTF">2006-08-16T00:00:00Z</dcterms:created>
  <dcterms:modified xsi:type="dcterms:W3CDTF">2024-05-20T01:23:37Z</dcterms:modified>
  <dc:identifier>DAGFuA9NpqU</dc:identifier>
</cp:coreProperties>
</file>