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grandir Bold" panose="020B0604020202020204" charset="0"/>
      <p:regular r:id="rId7"/>
    </p:embeddedFont>
    <p:embeddedFont>
      <p:font typeface="Barlow Condensed ExtraBold" panose="00000906000000000000" pitchFamily="2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stoga" panose="020B0604020202020204" charset="0"/>
      <p:regular r:id="rId14"/>
    </p:embeddedFont>
    <p:embeddedFont>
      <p:font typeface="UVN Thoi Nay Nang" panose="02020903060505020304" pitchFamily="18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53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20.svg"/><Relationship Id="rId15" Type="http://schemas.openxmlformats.org/officeDocument/2006/relationships/image" Target="../media/image26.sv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jpeg"/><Relationship Id="rId5" Type="http://schemas.openxmlformats.org/officeDocument/2006/relationships/image" Target="../media/image28.svg"/><Relationship Id="rId10" Type="http://schemas.openxmlformats.org/officeDocument/2006/relationships/image" Target="../media/image29.jpeg"/><Relationship Id="rId4" Type="http://schemas.openxmlformats.org/officeDocument/2006/relationships/image" Target="../media/image2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2480" y="8058711"/>
            <a:ext cx="22212960" cy="5405114"/>
            <a:chOff x="0" y="0"/>
            <a:chExt cx="334029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0298" cy="812800"/>
            </a:xfrm>
            <a:custGeom>
              <a:avLst/>
              <a:gdLst/>
              <a:ahLst/>
              <a:cxnLst/>
              <a:rect l="l" t="t" r="r" b="b"/>
              <a:pathLst>
                <a:path w="3340298" h="812800">
                  <a:moveTo>
                    <a:pt x="1670149" y="0"/>
                  </a:moveTo>
                  <a:cubicBezTo>
                    <a:pt x="747751" y="0"/>
                    <a:pt x="0" y="181951"/>
                    <a:pt x="0" y="406400"/>
                  </a:cubicBezTo>
                  <a:cubicBezTo>
                    <a:pt x="0" y="630849"/>
                    <a:pt x="747751" y="812800"/>
                    <a:pt x="1670149" y="812800"/>
                  </a:cubicBezTo>
                  <a:cubicBezTo>
                    <a:pt x="2592547" y="812800"/>
                    <a:pt x="3340298" y="630849"/>
                    <a:pt x="3340298" y="406400"/>
                  </a:cubicBezTo>
                  <a:cubicBezTo>
                    <a:pt x="3340298" y="181951"/>
                    <a:pt x="2592547" y="0"/>
                    <a:pt x="1670149" y="0"/>
                  </a:cubicBezTo>
                  <a:close/>
                </a:path>
              </a:pathLst>
            </a:custGeom>
            <a:solidFill>
              <a:srgbClr val="3E66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13153" y="28575"/>
              <a:ext cx="2713992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6706718">
            <a:off x="16623022" y="465165"/>
            <a:ext cx="6397587" cy="6071892"/>
          </a:xfrm>
          <a:custGeom>
            <a:avLst/>
            <a:gdLst/>
            <a:ahLst/>
            <a:cxnLst/>
            <a:rect l="l" t="t" r="r" b="b"/>
            <a:pathLst>
              <a:path w="6397587" h="6071892">
                <a:moveTo>
                  <a:pt x="0" y="0"/>
                </a:moveTo>
                <a:lnTo>
                  <a:pt x="6397587" y="0"/>
                </a:lnTo>
                <a:lnTo>
                  <a:pt x="6397587" y="6071892"/>
                </a:lnTo>
                <a:lnTo>
                  <a:pt x="0" y="607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6706718">
            <a:off x="-4407617" y="465165"/>
            <a:ext cx="6397587" cy="6071892"/>
          </a:xfrm>
          <a:custGeom>
            <a:avLst/>
            <a:gdLst/>
            <a:ahLst/>
            <a:cxnLst/>
            <a:rect l="l" t="t" r="r" b="b"/>
            <a:pathLst>
              <a:path w="6397587" h="6071892">
                <a:moveTo>
                  <a:pt x="0" y="0"/>
                </a:moveTo>
                <a:lnTo>
                  <a:pt x="6397587" y="0"/>
                </a:lnTo>
                <a:lnTo>
                  <a:pt x="6397587" y="6071892"/>
                </a:lnTo>
                <a:lnTo>
                  <a:pt x="0" y="607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3940814" y="3801578"/>
            <a:ext cx="5454360" cy="9186290"/>
          </a:xfrm>
          <a:custGeom>
            <a:avLst/>
            <a:gdLst/>
            <a:ahLst/>
            <a:cxnLst/>
            <a:rect l="l" t="t" r="r" b="b"/>
            <a:pathLst>
              <a:path w="5454360" h="9186290">
                <a:moveTo>
                  <a:pt x="0" y="0"/>
                </a:moveTo>
                <a:lnTo>
                  <a:pt x="5454360" y="0"/>
                </a:lnTo>
                <a:lnTo>
                  <a:pt x="5454360" y="9186290"/>
                </a:lnTo>
                <a:lnTo>
                  <a:pt x="0" y="9186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919970" y="2735731"/>
            <a:ext cx="7526214" cy="8789739"/>
          </a:xfrm>
          <a:custGeom>
            <a:avLst/>
            <a:gdLst/>
            <a:ahLst/>
            <a:cxnLst/>
            <a:rect l="l" t="t" r="r" b="b"/>
            <a:pathLst>
              <a:path w="7526214" h="8789739">
                <a:moveTo>
                  <a:pt x="7526214" y="0"/>
                </a:moveTo>
                <a:lnTo>
                  <a:pt x="0" y="0"/>
                </a:lnTo>
                <a:lnTo>
                  <a:pt x="0" y="8789739"/>
                </a:lnTo>
                <a:lnTo>
                  <a:pt x="7526214" y="8789739"/>
                </a:lnTo>
                <a:lnTo>
                  <a:pt x="752621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64114" y="793264"/>
            <a:ext cx="11159772" cy="230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81"/>
              </a:lnSpc>
              <a:spcBef>
                <a:spcPct val="0"/>
              </a:spcBef>
            </a:pPr>
            <a:r>
              <a:rPr lang="en-US" sz="11629" dirty="0">
                <a:solidFill>
                  <a:srgbClr val="FCF9DA"/>
                </a:solidFill>
                <a:latin typeface="Agrandir Bold"/>
              </a:rPr>
              <a:t>TRỒNG CÂY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20580" y="3139161"/>
            <a:ext cx="11571831" cy="149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4"/>
              </a:lnSpc>
              <a:spcBef>
                <a:spcPct val="0"/>
              </a:spcBef>
            </a:pPr>
            <a:r>
              <a:rPr lang="en-US" sz="7439">
                <a:solidFill>
                  <a:srgbClr val="FCF9DA"/>
                </a:solidFill>
                <a:latin typeface="Agrandir Bold"/>
              </a:rPr>
              <a:t>BẰNG CHAI NHỰA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-2431977" y="901487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4907159" y="0"/>
                </a:moveTo>
                <a:lnTo>
                  <a:pt x="0" y="0"/>
                </a:lnTo>
                <a:lnTo>
                  <a:pt x="0" y="785145"/>
                </a:lnTo>
                <a:lnTo>
                  <a:pt x="4907159" y="785145"/>
                </a:lnTo>
                <a:lnTo>
                  <a:pt x="490715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75059" y="1826114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0" y="0"/>
                </a:moveTo>
                <a:lnTo>
                  <a:pt x="4907159" y="0"/>
                </a:lnTo>
                <a:lnTo>
                  <a:pt x="4907159" y="785145"/>
                </a:lnTo>
                <a:lnTo>
                  <a:pt x="0" y="785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723886" y="907987"/>
            <a:ext cx="767037" cy="942596"/>
          </a:xfrm>
          <a:custGeom>
            <a:avLst/>
            <a:gdLst/>
            <a:ahLst/>
            <a:cxnLst/>
            <a:rect l="l" t="t" r="r" b="b"/>
            <a:pathLst>
              <a:path w="767037" h="942596">
                <a:moveTo>
                  <a:pt x="0" y="0"/>
                </a:moveTo>
                <a:lnTo>
                  <a:pt x="767037" y="0"/>
                </a:lnTo>
                <a:lnTo>
                  <a:pt x="767037" y="942595"/>
                </a:lnTo>
                <a:lnTo>
                  <a:pt x="0" y="942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80364" y="1850582"/>
            <a:ext cx="883749" cy="1086021"/>
          </a:xfrm>
          <a:custGeom>
            <a:avLst/>
            <a:gdLst/>
            <a:ahLst/>
            <a:cxnLst/>
            <a:rect l="l" t="t" r="r" b="b"/>
            <a:pathLst>
              <a:path w="883749" h="1086021">
                <a:moveTo>
                  <a:pt x="0" y="0"/>
                </a:moveTo>
                <a:lnTo>
                  <a:pt x="883750" y="0"/>
                </a:lnTo>
                <a:lnTo>
                  <a:pt x="883750" y="1086021"/>
                </a:lnTo>
                <a:lnTo>
                  <a:pt x="0" y="1086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810635" y="6780680"/>
            <a:ext cx="703867" cy="1690971"/>
          </a:xfrm>
          <a:custGeom>
            <a:avLst/>
            <a:gdLst/>
            <a:ahLst/>
            <a:cxnLst/>
            <a:rect l="l" t="t" r="r" b="b"/>
            <a:pathLst>
              <a:path w="703867" h="1690971">
                <a:moveTo>
                  <a:pt x="0" y="0"/>
                </a:moveTo>
                <a:lnTo>
                  <a:pt x="703866" y="0"/>
                </a:lnTo>
                <a:lnTo>
                  <a:pt x="703866" y="1690971"/>
                </a:lnTo>
                <a:lnTo>
                  <a:pt x="0" y="16909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564114" y="7349699"/>
            <a:ext cx="590252" cy="1418024"/>
          </a:xfrm>
          <a:custGeom>
            <a:avLst/>
            <a:gdLst/>
            <a:ahLst/>
            <a:cxnLst/>
            <a:rect l="l" t="t" r="r" b="b"/>
            <a:pathLst>
              <a:path w="590252" h="1418024">
                <a:moveTo>
                  <a:pt x="0" y="0"/>
                </a:moveTo>
                <a:lnTo>
                  <a:pt x="590252" y="0"/>
                </a:lnTo>
                <a:lnTo>
                  <a:pt x="590252" y="1418024"/>
                </a:lnTo>
                <a:lnTo>
                  <a:pt x="0" y="14180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721826" y="8963289"/>
            <a:ext cx="4508274" cy="490436"/>
            <a:chOff x="0" y="0"/>
            <a:chExt cx="1187364" cy="1291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87364" cy="129168"/>
            </a:xfrm>
            <a:custGeom>
              <a:avLst/>
              <a:gdLst/>
              <a:ahLst/>
              <a:cxnLst/>
              <a:rect l="l" t="t" r="r" b="b"/>
              <a:pathLst>
                <a:path w="1187364" h="129168">
                  <a:moveTo>
                    <a:pt x="593682" y="0"/>
                  </a:moveTo>
                  <a:cubicBezTo>
                    <a:pt x="265801" y="0"/>
                    <a:pt x="0" y="28915"/>
                    <a:pt x="0" y="64584"/>
                  </a:cubicBezTo>
                  <a:cubicBezTo>
                    <a:pt x="0" y="100253"/>
                    <a:pt x="265801" y="129168"/>
                    <a:pt x="593682" y="129168"/>
                  </a:cubicBezTo>
                  <a:cubicBezTo>
                    <a:pt x="921564" y="129168"/>
                    <a:pt x="1187364" y="100253"/>
                    <a:pt x="1187364" y="64584"/>
                  </a:cubicBezTo>
                  <a:cubicBezTo>
                    <a:pt x="1187364" y="28915"/>
                    <a:pt x="921564" y="0"/>
                    <a:pt x="593682" y="0"/>
                  </a:cubicBezTo>
                  <a:lnTo>
                    <a:pt x="593682" y="0"/>
                  </a:lnTo>
                  <a:close/>
                </a:path>
              </a:pathLst>
            </a:custGeom>
            <a:solidFill>
              <a:srgbClr val="355B35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1315" y="-35515"/>
              <a:ext cx="964734" cy="152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234409" y="6035268"/>
            <a:ext cx="3501289" cy="3181796"/>
          </a:xfrm>
          <a:custGeom>
            <a:avLst/>
            <a:gdLst/>
            <a:ahLst/>
            <a:cxnLst/>
            <a:rect l="l" t="t" r="r" b="b"/>
            <a:pathLst>
              <a:path w="3501289" h="3181796">
                <a:moveTo>
                  <a:pt x="0" y="0"/>
                </a:moveTo>
                <a:lnTo>
                  <a:pt x="3501289" y="0"/>
                </a:lnTo>
                <a:lnTo>
                  <a:pt x="3501289" y="3181796"/>
                </a:lnTo>
                <a:lnTo>
                  <a:pt x="0" y="31817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718">
            <a:off x="-3108511" y="-2165245"/>
            <a:ext cx="6397587" cy="6071892"/>
          </a:xfrm>
          <a:custGeom>
            <a:avLst/>
            <a:gdLst/>
            <a:ahLst/>
            <a:cxnLst/>
            <a:rect l="l" t="t" r="r" b="b"/>
            <a:pathLst>
              <a:path w="6397587" h="6071892">
                <a:moveTo>
                  <a:pt x="0" y="0"/>
                </a:moveTo>
                <a:lnTo>
                  <a:pt x="6397587" y="0"/>
                </a:lnTo>
                <a:lnTo>
                  <a:pt x="6397587" y="6071891"/>
                </a:lnTo>
                <a:lnTo>
                  <a:pt x="0" y="607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635045" y="2427990"/>
            <a:ext cx="14464766" cy="5396002"/>
            <a:chOff x="0" y="0"/>
            <a:chExt cx="2287815" cy="8534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87815" cy="853457"/>
            </a:xfrm>
            <a:custGeom>
              <a:avLst/>
              <a:gdLst/>
              <a:ahLst/>
              <a:cxnLst/>
              <a:rect l="l" t="t" r="r" b="b"/>
              <a:pathLst>
                <a:path w="2287815" h="853457">
                  <a:moveTo>
                    <a:pt x="10705" y="0"/>
                  </a:moveTo>
                  <a:lnTo>
                    <a:pt x="2277111" y="0"/>
                  </a:lnTo>
                  <a:cubicBezTo>
                    <a:pt x="2279950" y="0"/>
                    <a:pt x="2282673" y="1128"/>
                    <a:pt x="2284680" y="3135"/>
                  </a:cubicBezTo>
                  <a:cubicBezTo>
                    <a:pt x="2286688" y="5143"/>
                    <a:pt x="2287815" y="7866"/>
                    <a:pt x="2287815" y="10705"/>
                  </a:cubicBezTo>
                  <a:lnTo>
                    <a:pt x="2287815" y="842753"/>
                  </a:lnTo>
                  <a:cubicBezTo>
                    <a:pt x="2287815" y="848665"/>
                    <a:pt x="2283023" y="853457"/>
                    <a:pt x="2277111" y="853457"/>
                  </a:cubicBezTo>
                  <a:lnTo>
                    <a:pt x="10705" y="853457"/>
                  </a:lnTo>
                  <a:cubicBezTo>
                    <a:pt x="7866" y="853457"/>
                    <a:pt x="5143" y="852329"/>
                    <a:pt x="3135" y="850322"/>
                  </a:cubicBezTo>
                  <a:cubicBezTo>
                    <a:pt x="1128" y="848314"/>
                    <a:pt x="0" y="845592"/>
                    <a:pt x="0" y="842753"/>
                  </a:cubicBezTo>
                  <a:lnTo>
                    <a:pt x="0" y="10705"/>
                  </a:lnTo>
                  <a:cubicBezTo>
                    <a:pt x="0" y="4793"/>
                    <a:pt x="4793" y="0"/>
                    <a:pt x="10705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87815" cy="90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5430902"/>
            <a:ext cx="230011" cy="2300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85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46314" y="5430902"/>
            <a:ext cx="230011" cy="2300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85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5935466"/>
            <a:ext cx="230011" cy="2300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85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46314" y="5935466"/>
            <a:ext cx="230011" cy="2300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85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469709"/>
            <a:ext cx="230011" cy="2300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85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146314" y="6469709"/>
            <a:ext cx="230011" cy="23001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853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962480" y="8546987"/>
            <a:ext cx="22212960" cy="5405114"/>
            <a:chOff x="0" y="0"/>
            <a:chExt cx="3340298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340298" cy="812800"/>
            </a:xfrm>
            <a:custGeom>
              <a:avLst/>
              <a:gdLst/>
              <a:ahLst/>
              <a:cxnLst/>
              <a:rect l="l" t="t" r="r" b="b"/>
              <a:pathLst>
                <a:path w="3340298" h="812800">
                  <a:moveTo>
                    <a:pt x="1670149" y="0"/>
                  </a:moveTo>
                  <a:cubicBezTo>
                    <a:pt x="747751" y="0"/>
                    <a:pt x="0" y="181951"/>
                    <a:pt x="0" y="406400"/>
                  </a:cubicBezTo>
                  <a:cubicBezTo>
                    <a:pt x="0" y="630849"/>
                    <a:pt x="747751" y="812800"/>
                    <a:pt x="1670149" y="812800"/>
                  </a:cubicBezTo>
                  <a:cubicBezTo>
                    <a:pt x="2592547" y="812800"/>
                    <a:pt x="3340298" y="630849"/>
                    <a:pt x="3340298" y="406400"/>
                  </a:cubicBezTo>
                  <a:cubicBezTo>
                    <a:pt x="3340298" y="181951"/>
                    <a:pt x="2592547" y="0"/>
                    <a:pt x="1670149" y="0"/>
                  </a:cubicBezTo>
                  <a:close/>
                </a:path>
              </a:pathLst>
            </a:custGeom>
            <a:solidFill>
              <a:srgbClr val="3E663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313153" y="28575"/>
              <a:ext cx="2713992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6706718">
            <a:off x="15510565" y="1414162"/>
            <a:ext cx="6397587" cy="6071892"/>
          </a:xfrm>
          <a:custGeom>
            <a:avLst/>
            <a:gdLst/>
            <a:ahLst/>
            <a:cxnLst/>
            <a:rect l="l" t="t" r="r" b="b"/>
            <a:pathLst>
              <a:path w="6397587" h="6071892">
                <a:moveTo>
                  <a:pt x="0" y="0"/>
                </a:moveTo>
                <a:lnTo>
                  <a:pt x="6397587" y="0"/>
                </a:lnTo>
                <a:lnTo>
                  <a:pt x="6397587" y="6071892"/>
                </a:lnTo>
                <a:lnTo>
                  <a:pt x="0" y="607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TextBox 28"/>
          <p:cNvSpPr txBox="1"/>
          <p:nvPr/>
        </p:nvSpPr>
        <p:spPr>
          <a:xfrm>
            <a:off x="3425703" y="2638326"/>
            <a:ext cx="7008414" cy="1354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27"/>
              </a:lnSpc>
            </a:pPr>
            <a:r>
              <a:rPr lang="en-US" sz="10323" dirty="0">
                <a:solidFill>
                  <a:srgbClr val="404040"/>
                </a:solidFill>
                <a:latin typeface="Barlow Condensed ExtraBold" panose="00000906000000000000" pitchFamily="2" charset="0"/>
              </a:rPr>
              <a:t>TÁI CHẾ</a:t>
            </a:r>
          </a:p>
        </p:txBody>
      </p:sp>
      <p:sp>
        <p:nvSpPr>
          <p:cNvPr id="29" name="Freeform 29"/>
          <p:cNvSpPr/>
          <p:nvPr/>
        </p:nvSpPr>
        <p:spPr>
          <a:xfrm flipH="1">
            <a:off x="-1194868" y="8780006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4907159" y="0"/>
                </a:moveTo>
                <a:lnTo>
                  <a:pt x="0" y="0"/>
                </a:lnTo>
                <a:lnTo>
                  <a:pt x="0" y="785145"/>
                </a:lnTo>
                <a:lnTo>
                  <a:pt x="4907159" y="785145"/>
                </a:lnTo>
                <a:lnTo>
                  <a:pt x="490715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144000" y="1208208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0" y="0"/>
                </a:moveTo>
                <a:lnTo>
                  <a:pt x="4907160" y="0"/>
                </a:lnTo>
                <a:lnTo>
                  <a:pt x="4907160" y="785145"/>
                </a:lnTo>
                <a:lnTo>
                  <a:pt x="0" y="785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1202253" y="8237081"/>
            <a:ext cx="1300412" cy="1598049"/>
          </a:xfrm>
          <a:custGeom>
            <a:avLst/>
            <a:gdLst/>
            <a:ahLst/>
            <a:cxnLst/>
            <a:rect l="l" t="t" r="r" b="b"/>
            <a:pathLst>
              <a:path w="1300412" h="1598049">
                <a:moveTo>
                  <a:pt x="0" y="0"/>
                </a:moveTo>
                <a:lnTo>
                  <a:pt x="1300412" y="0"/>
                </a:lnTo>
                <a:lnTo>
                  <a:pt x="1300412" y="1598048"/>
                </a:lnTo>
                <a:lnTo>
                  <a:pt x="0" y="1598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01768" y="1028700"/>
            <a:ext cx="1837813" cy="2258449"/>
          </a:xfrm>
          <a:custGeom>
            <a:avLst/>
            <a:gdLst/>
            <a:ahLst/>
            <a:cxnLst/>
            <a:rect l="l" t="t" r="r" b="b"/>
            <a:pathLst>
              <a:path w="1837813" h="2258449">
                <a:moveTo>
                  <a:pt x="0" y="0"/>
                </a:moveTo>
                <a:lnTo>
                  <a:pt x="1837812" y="0"/>
                </a:lnTo>
                <a:lnTo>
                  <a:pt x="1837812" y="2258449"/>
                </a:lnTo>
                <a:lnTo>
                  <a:pt x="0" y="2258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4465774" y="7113301"/>
            <a:ext cx="1031309" cy="2477620"/>
          </a:xfrm>
          <a:custGeom>
            <a:avLst/>
            <a:gdLst/>
            <a:ahLst/>
            <a:cxnLst/>
            <a:rect l="l" t="t" r="r" b="b"/>
            <a:pathLst>
              <a:path w="1031309" h="2477620">
                <a:moveTo>
                  <a:pt x="0" y="0"/>
                </a:moveTo>
                <a:lnTo>
                  <a:pt x="1031309" y="0"/>
                </a:lnTo>
                <a:lnTo>
                  <a:pt x="1031309" y="2477620"/>
                </a:lnTo>
                <a:lnTo>
                  <a:pt x="0" y="24776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12851196" y="9256615"/>
            <a:ext cx="4508274" cy="668612"/>
            <a:chOff x="0" y="0"/>
            <a:chExt cx="1187364" cy="17609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87364" cy="176095"/>
            </a:xfrm>
            <a:custGeom>
              <a:avLst/>
              <a:gdLst/>
              <a:ahLst/>
              <a:cxnLst/>
              <a:rect l="l" t="t" r="r" b="b"/>
              <a:pathLst>
                <a:path w="1187364" h="176095">
                  <a:moveTo>
                    <a:pt x="593682" y="0"/>
                  </a:moveTo>
                  <a:cubicBezTo>
                    <a:pt x="265801" y="0"/>
                    <a:pt x="0" y="39420"/>
                    <a:pt x="0" y="88048"/>
                  </a:cubicBezTo>
                  <a:cubicBezTo>
                    <a:pt x="0" y="136675"/>
                    <a:pt x="265801" y="176095"/>
                    <a:pt x="593682" y="176095"/>
                  </a:cubicBezTo>
                  <a:cubicBezTo>
                    <a:pt x="921564" y="176095"/>
                    <a:pt x="1187364" y="136675"/>
                    <a:pt x="1187364" y="88048"/>
                  </a:cubicBezTo>
                  <a:cubicBezTo>
                    <a:pt x="1187364" y="39420"/>
                    <a:pt x="921564" y="0"/>
                    <a:pt x="593682" y="0"/>
                  </a:cubicBezTo>
                  <a:lnTo>
                    <a:pt x="593682" y="0"/>
                  </a:lnTo>
                  <a:close/>
                </a:path>
              </a:pathLst>
            </a:custGeom>
            <a:solidFill>
              <a:srgbClr val="355B35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11315" y="-31116"/>
              <a:ext cx="964734" cy="190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flipH="1">
            <a:off x="12851196" y="1476203"/>
            <a:ext cx="4697338" cy="8369422"/>
          </a:xfrm>
          <a:custGeom>
            <a:avLst/>
            <a:gdLst/>
            <a:ahLst/>
            <a:cxnLst/>
            <a:rect l="l" t="t" r="r" b="b"/>
            <a:pathLst>
              <a:path w="4697338" h="8369422">
                <a:moveTo>
                  <a:pt x="4697338" y="0"/>
                </a:moveTo>
                <a:lnTo>
                  <a:pt x="0" y="0"/>
                </a:lnTo>
                <a:lnTo>
                  <a:pt x="0" y="8369421"/>
                </a:lnTo>
                <a:lnTo>
                  <a:pt x="4697338" y="8369421"/>
                </a:lnTo>
                <a:lnTo>
                  <a:pt x="469733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46818" y="3536253"/>
            <a:ext cx="6428046" cy="4290721"/>
          </a:xfrm>
          <a:custGeom>
            <a:avLst/>
            <a:gdLst/>
            <a:ahLst/>
            <a:cxnLst/>
            <a:rect l="l" t="t" r="r" b="b"/>
            <a:pathLst>
              <a:path w="6428046" h="4290721">
                <a:moveTo>
                  <a:pt x="0" y="0"/>
                </a:moveTo>
                <a:lnTo>
                  <a:pt x="6428046" y="0"/>
                </a:lnTo>
                <a:lnTo>
                  <a:pt x="6428046" y="4290720"/>
                </a:lnTo>
                <a:lnTo>
                  <a:pt x="0" y="42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8870924" y="3960989"/>
            <a:ext cx="3126384" cy="4585997"/>
          </a:xfrm>
          <a:custGeom>
            <a:avLst/>
            <a:gdLst/>
            <a:ahLst/>
            <a:cxnLst/>
            <a:rect l="l" t="t" r="r" b="b"/>
            <a:pathLst>
              <a:path w="3126384" h="4585997">
                <a:moveTo>
                  <a:pt x="0" y="0"/>
                </a:moveTo>
                <a:lnTo>
                  <a:pt x="3126385" y="0"/>
                </a:lnTo>
                <a:lnTo>
                  <a:pt x="3126385" y="4585998"/>
                </a:lnTo>
                <a:lnTo>
                  <a:pt x="0" y="45859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161" b="-116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3190">
            <a:off x="3995798" y="-7759915"/>
            <a:ext cx="10296405" cy="9772224"/>
          </a:xfrm>
          <a:custGeom>
            <a:avLst/>
            <a:gdLst/>
            <a:ahLst/>
            <a:cxnLst/>
            <a:rect l="l" t="t" r="r" b="b"/>
            <a:pathLst>
              <a:path w="10296405" h="9772224">
                <a:moveTo>
                  <a:pt x="0" y="0"/>
                </a:moveTo>
                <a:lnTo>
                  <a:pt x="10296404" y="0"/>
                </a:lnTo>
                <a:lnTo>
                  <a:pt x="10296404" y="9772224"/>
                </a:lnTo>
                <a:lnTo>
                  <a:pt x="0" y="977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2041421" y="4466842"/>
            <a:ext cx="14464766" cy="4036815"/>
            <a:chOff x="0" y="0"/>
            <a:chExt cx="2287815" cy="6384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87815" cy="638482"/>
            </a:xfrm>
            <a:custGeom>
              <a:avLst/>
              <a:gdLst/>
              <a:ahLst/>
              <a:cxnLst/>
              <a:rect l="l" t="t" r="r" b="b"/>
              <a:pathLst>
                <a:path w="2287815" h="638482">
                  <a:moveTo>
                    <a:pt x="10705" y="0"/>
                  </a:moveTo>
                  <a:lnTo>
                    <a:pt x="2277111" y="0"/>
                  </a:lnTo>
                  <a:cubicBezTo>
                    <a:pt x="2279950" y="0"/>
                    <a:pt x="2282673" y="1128"/>
                    <a:pt x="2284680" y="3135"/>
                  </a:cubicBezTo>
                  <a:cubicBezTo>
                    <a:pt x="2286688" y="5143"/>
                    <a:pt x="2287815" y="7866"/>
                    <a:pt x="2287815" y="10705"/>
                  </a:cubicBezTo>
                  <a:lnTo>
                    <a:pt x="2287815" y="627777"/>
                  </a:lnTo>
                  <a:cubicBezTo>
                    <a:pt x="2287815" y="633689"/>
                    <a:pt x="2283023" y="638482"/>
                    <a:pt x="2277111" y="638482"/>
                  </a:cubicBezTo>
                  <a:lnTo>
                    <a:pt x="10705" y="638482"/>
                  </a:lnTo>
                  <a:cubicBezTo>
                    <a:pt x="4793" y="638482"/>
                    <a:pt x="0" y="633689"/>
                    <a:pt x="0" y="627777"/>
                  </a:cubicBezTo>
                  <a:lnTo>
                    <a:pt x="0" y="10705"/>
                  </a:lnTo>
                  <a:cubicBezTo>
                    <a:pt x="0" y="4793"/>
                    <a:pt x="4793" y="0"/>
                    <a:pt x="10705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87815" cy="686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62480" y="8503657"/>
            <a:ext cx="22212960" cy="5405114"/>
            <a:chOff x="0" y="0"/>
            <a:chExt cx="3340298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40298" cy="812800"/>
            </a:xfrm>
            <a:custGeom>
              <a:avLst/>
              <a:gdLst/>
              <a:ahLst/>
              <a:cxnLst/>
              <a:rect l="l" t="t" r="r" b="b"/>
              <a:pathLst>
                <a:path w="3340298" h="812800">
                  <a:moveTo>
                    <a:pt x="1670149" y="0"/>
                  </a:moveTo>
                  <a:cubicBezTo>
                    <a:pt x="747751" y="0"/>
                    <a:pt x="0" y="181951"/>
                    <a:pt x="0" y="406400"/>
                  </a:cubicBezTo>
                  <a:cubicBezTo>
                    <a:pt x="0" y="630849"/>
                    <a:pt x="747751" y="812800"/>
                    <a:pt x="1670149" y="812800"/>
                  </a:cubicBezTo>
                  <a:cubicBezTo>
                    <a:pt x="2592547" y="812800"/>
                    <a:pt x="3340298" y="630849"/>
                    <a:pt x="3340298" y="406400"/>
                  </a:cubicBezTo>
                  <a:cubicBezTo>
                    <a:pt x="3340298" y="181951"/>
                    <a:pt x="2592547" y="0"/>
                    <a:pt x="1670149" y="0"/>
                  </a:cubicBezTo>
                  <a:close/>
                </a:path>
              </a:pathLst>
            </a:custGeom>
            <a:solidFill>
              <a:srgbClr val="3E66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313153" y="28575"/>
              <a:ext cx="2713992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409700" y="2721825"/>
            <a:ext cx="4439487" cy="10118490"/>
          </a:xfrm>
          <a:custGeom>
            <a:avLst/>
            <a:gdLst/>
            <a:ahLst/>
            <a:cxnLst/>
            <a:rect l="l" t="t" r="r" b="b"/>
            <a:pathLst>
              <a:path w="4439487" h="10118490">
                <a:moveTo>
                  <a:pt x="0" y="0"/>
                </a:moveTo>
                <a:lnTo>
                  <a:pt x="4439488" y="0"/>
                </a:lnTo>
                <a:lnTo>
                  <a:pt x="4439488" y="10118489"/>
                </a:lnTo>
                <a:lnTo>
                  <a:pt x="0" y="10118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058757" y="3260558"/>
            <a:ext cx="4925761" cy="7607353"/>
          </a:xfrm>
          <a:custGeom>
            <a:avLst/>
            <a:gdLst/>
            <a:ahLst/>
            <a:cxnLst/>
            <a:rect l="l" t="t" r="r" b="b"/>
            <a:pathLst>
              <a:path w="4925761" h="7607353">
                <a:moveTo>
                  <a:pt x="0" y="0"/>
                </a:moveTo>
                <a:lnTo>
                  <a:pt x="4925762" y="0"/>
                </a:lnTo>
                <a:lnTo>
                  <a:pt x="4925762" y="7607353"/>
                </a:lnTo>
                <a:lnTo>
                  <a:pt x="0" y="7607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88432" y="2725632"/>
            <a:ext cx="14464765" cy="1354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27"/>
              </a:lnSpc>
            </a:pPr>
            <a:r>
              <a:rPr lang="en-US" sz="10323" dirty="0">
                <a:solidFill>
                  <a:srgbClr val="FFF6E9"/>
                </a:solidFill>
                <a:latin typeface="UVN Thoi Nay Nang" panose="02020903060505020304" pitchFamily="18" charset="0"/>
              </a:rPr>
              <a:t>NGUYÊN VẬT LIỆU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-2453580" y="1158946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4907160" y="0"/>
                </a:moveTo>
                <a:lnTo>
                  <a:pt x="0" y="0"/>
                </a:lnTo>
                <a:lnTo>
                  <a:pt x="0" y="785146"/>
                </a:lnTo>
                <a:lnTo>
                  <a:pt x="4907160" y="785146"/>
                </a:lnTo>
                <a:lnTo>
                  <a:pt x="490716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343320" y="1028700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0" y="0"/>
                </a:moveTo>
                <a:lnTo>
                  <a:pt x="4907160" y="0"/>
                </a:lnTo>
                <a:lnTo>
                  <a:pt x="4907160" y="785146"/>
                </a:lnTo>
                <a:lnTo>
                  <a:pt x="0" y="7851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669111" y="875965"/>
            <a:ext cx="1300412" cy="1598049"/>
          </a:xfrm>
          <a:custGeom>
            <a:avLst/>
            <a:gdLst/>
            <a:ahLst/>
            <a:cxnLst/>
            <a:rect l="l" t="t" r="r" b="b"/>
            <a:pathLst>
              <a:path w="1300412" h="1598049">
                <a:moveTo>
                  <a:pt x="0" y="0"/>
                </a:moveTo>
                <a:lnTo>
                  <a:pt x="1300412" y="0"/>
                </a:lnTo>
                <a:lnTo>
                  <a:pt x="1300412" y="1598048"/>
                </a:lnTo>
                <a:lnTo>
                  <a:pt x="0" y="15980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10713" y="1551519"/>
            <a:ext cx="1300412" cy="1598049"/>
          </a:xfrm>
          <a:custGeom>
            <a:avLst/>
            <a:gdLst/>
            <a:ahLst/>
            <a:cxnLst/>
            <a:rect l="l" t="t" r="r" b="b"/>
            <a:pathLst>
              <a:path w="1300412" h="1598049">
                <a:moveTo>
                  <a:pt x="0" y="0"/>
                </a:moveTo>
                <a:lnTo>
                  <a:pt x="1300412" y="0"/>
                </a:lnTo>
                <a:lnTo>
                  <a:pt x="1300412" y="1598049"/>
                </a:lnTo>
                <a:lnTo>
                  <a:pt x="0" y="1598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186045" y="3872154"/>
            <a:ext cx="1456071" cy="3908916"/>
          </a:xfrm>
          <a:custGeom>
            <a:avLst/>
            <a:gdLst/>
            <a:ahLst/>
            <a:cxnLst/>
            <a:rect l="l" t="t" r="r" b="b"/>
            <a:pathLst>
              <a:path w="1456071" h="3908916">
                <a:moveTo>
                  <a:pt x="0" y="0"/>
                </a:moveTo>
                <a:lnTo>
                  <a:pt x="1456071" y="0"/>
                </a:lnTo>
                <a:lnTo>
                  <a:pt x="1456071" y="3908917"/>
                </a:lnTo>
                <a:lnTo>
                  <a:pt x="0" y="3908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618707" y="4466842"/>
            <a:ext cx="2604217" cy="2865713"/>
          </a:xfrm>
          <a:custGeom>
            <a:avLst/>
            <a:gdLst/>
            <a:ahLst/>
            <a:cxnLst/>
            <a:rect l="l" t="t" r="r" b="b"/>
            <a:pathLst>
              <a:path w="2604217" h="2865713">
                <a:moveTo>
                  <a:pt x="0" y="0"/>
                </a:moveTo>
                <a:lnTo>
                  <a:pt x="2604216" y="0"/>
                </a:lnTo>
                <a:lnTo>
                  <a:pt x="2604216" y="2865713"/>
                </a:lnTo>
                <a:lnTo>
                  <a:pt x="0" y="28657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284675" y="5811344"/>
            <a:ext cx="2880207" cy="1252890"/>
          </a:xfrm>
          <a:custGeom>
            <a:avLst/>
            <a:gdLst/>
            <a:ahLst/>
            <a:cxnLst/>
            <a:rect l="l" t="t" r="r" b="b"/>
            <a:pathLst>
              <a:path w="2880207" h="1252890">
                <a:moveTo>
                  <a:pt x="0" y="0"/>
                </a:moveTo>
                <a:lnTo>
                  <a:pt x="2880207" y="0"/>
                </a:lnTo>
                <a:lnTo>
                  <a:pt x="2880207" y="1252890"/>
                </a:lnTo>
                <a:lnTo>
                  <a:pt x="0" y="12528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917448" y="7981089"/>
            <a:ext cx="4006735" cy="52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</a:pPr>
            <a:r>
              <a:rPr lang="en-US" sz="3361">
                <a:solidFill>
                  <a:srgbClr val="404040"/>
                </a:solidFill>
                <a:latin typeface="Calistoga"/>
              </a:rPr>
              <a:t>CÂY XANH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87548" y="7981089"/>
            <a:ext cx="4006735" cy="52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</a:pPr>
            <a:r>
              <a:rPr lang="en-US" sz="3361" dirty="0">
                <a:solidFill>
                  <a:srgbClr val="404040"/>
                </a:solidFill>
                <a:latin typeface="Calistoga"/>
              </a:rPr>
              <a:t>CHAI NHỰA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21411" y="7981089"/>
            <a:ext cx="4006735" cy="52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</a:pPr>
            <a:r>
              <a:rPr lang="en-US" sz="3361">
                <a:solidFill>
                  <a:srgbClr val="404040"/>
                </a:solidFill>
                <a:latin typeface="Calistoga"/>
              </a:rPr>
              <a:t>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6077">
            <a:off x="14765490" y="-2579631"/>
            <a:ext cx="9510913" cy="9026721"/>
          </a:xfrm>
          <a:custGeom>
            <a:avLst/>
            <a:gdLst/>
            <a:ahLst/>
            <a:cxnLst/>
            <a:rect l="l" t="t" r="r" b="b"/>
            <a:pathLst>
              <a:path w="9510913" h="9026721">
                <a:moveTo>
                  <a:pt x="0" y="0"/>
                </a:moveTo>
                <a:lnTo>
                  <a:pt x="9510913" y="0"/>
                </a:lnTo>
                <a:lnTo>
                  <a:pt x="9510913" y="9026720"/>
                </a:lnTo>
                <a:lnTo>
                  <a:pt x="0" y="902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86077">
            <a:off x="-5454736" y="-3680328"/>
            <a:ext cx="9510913" cy="9026721"/>
          </a:xfrm>
          <a:custGeom>
            <a:avLst/>
            <a:gdLst/>
            <a:ahLst/>
            <a:cxnLst/>
            <a:rect l="l" t="t" r="r" b="b"/>
            <a:pathLst>
              <a:path w="9510913" h="9026721">
                <a:moveTo>
                  <a:pt x="0" y="0"/>
                </a:moveTo>
                <a:lnTo>
                  <a:pt x="9510913" y="0"/>
                </a:lnTo>
                <a:lnTo>
                  <a:pt x="9510913" y="9026721"/>
                </a:lnTo>
                <a:lnTo>
                  <a:pt x="0" y="9026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028700" y="5385983"/>
            <a:ext cx="5057119" cy="3308079"/>
            <a:chOff x="0" y="0"/>
            <a:chExt cx="1437077" cy="9400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7077" cy="940054"/>
            </a:xfrm>
            <a:custGeom>
              <a:avLst/>
              <a:gdLst/>
              <a:ahLst/>
              <a:cxnLst/>
              <a:rect l="l" t="t" r="r" b="b"/>
              <a:pathLst>
                <a:path w="1437077" h="940054">
                  <a:moveTo>
                    <a:pt x="78076" y="0"/>
                  </a:moveTo>
                  <a:lnTo>
                    <a:pt x="1359002" y="0"/>
                  </a:lnTo>
                  <a:cubicBezTo>
                    <a:pt x="1402122" y="0"/>
                    <a:pt x="1437077" y="34956"/>
                    <a:pt x="1437077" y="78076"/>
                  </a:cubicBezTo>
                  <a:lnTo>
                    <a:pt x="1437077" y="861979"/>
                  </a:lnTo>
                  <a:cubicBezTo>
                    <a:pt x="1437077" y="882686"/>
                    <a:pt x="1428852" y="902544"/>
                    <a:pt x="1414210" y="917186"/>
                  </a:cubicBezTo>
                  <a:cubicBezTo>
                    <a:pt x="1399568" y="931828"/>
                    <a:pt x="1379709" y="940054"/>
                    <a:pt x="1359002" y="940054"/>
                  </a:cubicBezTo>
                  <a:lnTo>
                    <a:pt x="78076" y="940054"/>
                  </a:lnTo>
                  <a:cubicBezTo>
                    <a:pt x="57369" y="940054"/>
                    <a:pt x="37510" y="931828"/>
                    <a:pt x="22868" y="917186"/>
                  </a:cubicBezTo>
                  <a:cubicBezTo>
                    <a:pt x="8226" y="902544"/>
                    <a:pt x="0" y="882686"/>
                    <a:pt x="0" y="861979"/>
                  </a:cubicBezTo>
                  <a:lnTo>
                    <a:pt x="0" y="78076"/>
                  </a:lnTo>
                  <a:cubicBezTo>
                    <a:pt x="0" y="57369"/>
                    <a:pt x="8226" y="37510"/>
                    <a:pt x="22868" y="22868"/>
                  </a:cubicBezTo>
                  <a:cubicBezTo>
                    <a:pt x="37510" y="8226"/>
                    <a:pt x="57369" y="0"/>
                    <a:pt x="78076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437077" cy="987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15383" y="5385983"/>
            <a:ext cx="5057119" cy="3308079"/>
            <a:chOff x="0" y="0"/>
            <a:chExt cx="1437077" cy="9400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7077" cy="940054"/>
            </a:xfrm>
            <a:custGeom>
              <a:avLst/>
              <a:gdLst/>
              <a:ahLst/>
              <a:cxnLst/>
              <a:rect l="l" t="t" r="r" b="b"/>
              <a:pathLst>
                <a:path w="1437077" h="940054">
                  <a:moveTo>
                    <a:pt x="78076" y="0"/>
                  </a:moveTo>
                  <a:lnTo>
                    <a:pt x="1359002" y="0"/>
                  </a:lnTo>
                  <a:cubicBezTo>
                    <a:pt x="1402122" y="0"/>
                    <a:pt x="1437077" y="34956"/>
                    <a:pt x="1437077" y="78076"/>
                  </a:cubicBezTo>
                  <a:lnTo>
                    <a:pt x="1437077" y="861979"/>
                  </a:lnTo>
                  <a:cubicBezTo>
                    <a:pt x="1437077" y="882686"/>
                    <a:pt x="1428852" y="902544"/>
                    <a:pt x="1414210" y="917186"/>
                  </a:cubicBezTo>
                  <a:cubicBezTo>
                    <a:pt x="1399568" y="931828"/>
                    <a:pt x="1379709" y="940054"/>
                    <a:pt x="1359002" y="940054"/>
                  </a:cubicBezTo>
                  <a:lnTo>
                    <a:pt x="78076" y="940054"/>
                  </a:lnTo>
                  <a:cubicBezTo>
                    <a:pt x="57369" y="940054"/>
                    <a:pt x="37510" y="931828"/>
                    <a:pt x="22868" y="917186"/>
                  </a:cubicBezTo>
                  <a:cubicBezTo>
                    <a:pt x="8226" y="902544"/>
                    <a:pt x="0" y="882686"/>
                    <a:pt x="0" y="861979"/>
                  </a:cubicBezTo>
                  <a:lnTo>
                    <a:pt x="0" y="78076"/>
                  </a:lnTo>
                  <a:cubicBezTo>
                    <a:pt x="0" y="57369"/>
                    <a:pt x="8226" y="37510"/>
                    <a:pt x="22868" y="22868"/>
                  </a:cubicBezTo>
                  <a:cubicBezTo>
                    <a:pt x="37510" y="8226"/>
                    <a:pt x="57369" y="0"/>
                    <a:pt x="78076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437077" cy="987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02181" y="5385983"/>
            <a:ext cx="5057119" cy="3308079"/>
            <a:chOff x="0" y="0"/>
            <a:chExt cx="1437077" cy="9400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7077" cy="940054"/>
            </a:xfrm>
            <a:custGeom>
              <a:avLst/>
              <a:gdLst/>
              <a:ahLst/>
              <a:cxnLst/>
              <a:rect l="l" t="t" r="r" b="b"/>
              <a:pathLst>
                <a:path w="1437077" h="940054">
                  <a:moveTo>
                    <a:pt x="78076" y="0"/>
                  </a:moveTo>
                  <a:lnTo>
                    <a:pt x="1359002" y="0"/>
                  </a:lnTo>
                  <a:cubicBezTo>
                    <a:pt x="1402122" y="0"/>
                    <a:pt x="1437077" y="34956"/>
                    <a:pt x="1437077" y="78076"/>
                  </a:cubicBezTo>
                  <a:lnTo>
                    <a:pt x="1437077" y="861979"/>
                  </a:lnTo>
                  <a:cubicBezTo>
                    <a:pt x="1437077" y="882686"/>
                    <a:pt x="1428852" y="902544"/>
                    <a:pt x="1414210" y="917186"/>
                  </a:cubicBezTo>
                  <a:cubicBezTo>
                    <a:pt x="1399568" y="931828"/>
                    <a:pt x="1379709" y="940054"/>
                    <a:pt x="1359002" y="940054"/>
                  </a:cubicBezTo>
                  <a:lnTo>
                    <a:pt x="78076" y="940054"/>
                  </a:lnTo>
                  <a:cubicBezTo>
                    <a:pt x="57369" y="940054"/>
                    <a:pt x="37510" y="931828"/>
                    <a:pt x="22868" y="917186"/>
                  </a:cubicBezTo>
                  <a:cubicBezTo>
                    <a:pt x="8226" y="902544"/>
                    <a:pt x="0" y="882686"/>
                    <a:pt x="0" y="861979"/>
                  </a:cubicBezTo>
                  <a:lnTo>
                    <a:pt x="0" y="78076"/>
                  </a:lnTo>
                  <a:cubicBezTo>
                    <a:pt x="0" y="57369"/>
                    <a:pt x="8226" y="37510"/>
                    <a:pt x="22868" y="22868"/>
                  </a:cubicBezTo>
                  <a:cubicBezTo>
                    <a:pt x="37510" y="8226"/>
                    <a:pt x="57369" y="0"/>
                    <a:pt x="78076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437077" cy="987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29664" y="8354482"/>
            <a:ext cx="3455190" cy="679160"/>
            <a:chOff x="0" y="0"/>
            <a:chExt cx="1437077" cy="2824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7077" cy="282475"/>
            </a:xfrm>
            <a:custGeom>
              <a:avLst/>
              <a:gdLst/>
              <a:ahLst/>
              <a:cxnLst/>
              <a:rect l="l" t="t" r="r" b="b"/>
              <a:pathLst>
                <a:path w="1437077" h="282475">
                  <a:moveTo>
                    <a:pt x="114274" y="0"/>
                  </a:moveTo>
                  <a:lnTo>
                    <a:pt x="1322804" y="0"/>
                  </a:lnTo>
                  <a:cubicBezTo>
                    <a:pt x="1385915" y="0"/>
                    <a:pt x="1437077" y="51162"/>
                    <a:pt x="1437077" y="114274"/>
                  </a:cubicBezTo>
                  <a:lnTo>
                    <a:pt x="1437077" y="168201"/>
                  </a:lnTo>
                  <a:cubicBezTo>
                    <a:pt x="1437077" y="198509"/>
                    <a:pt x="1425038" y="227575"/>
                    <a:pt x="1403607" y="249005"/>
                  </a:cubicBezTo>
                  <a:cubicBezTo>
                    <a:pt x="1382177" y="270436"/>
                    <a:pt x="1353111" y="282475"/>
                    <a:pt x="1322804" y="282475"/>
                  </a:cubicBezTo>
                  <a:lnTo>
                    <a:pt x="114274" y="282475"/>
                  </a:lnTo>
                  <a:cubicBezTo>
                    <a:pt x="51162" y="282475"/>
                    <a:pt x="0" y="231313"/>
                    <a:pt x="0" y="168201"/>
                  </a:cubicBezTo>
                  <a:lnTo>
                    <a:pt x="0" y="114274"/>
                  </a:lnTo>
                  <a:cubicBezTo>
                    <a:pt x="0" y="83967"/>
                    <a:pt x="12040" y="54901"/>
                    <a:pt x="33470" y="33470"/>
                  </a:cubicBezTo>
                  <a:cubicBezTo>
                    <a:pt x="54901" y="12040"/>
                    <a:pt x="83967" y="0"/>
                    <a:pt x="114274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437077" cy="330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16348" y="8354482"/>
            <a:ext cx="3455190" cy="679160"/>
            <a:chOff x="0" y="0"/>
            <a:chExt cx="1437077" cy="2824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37077" cy="282475"/>
            </a:xfrm>
            <a:custGeom>
              <a:avLst/>
              <a:gdLst/>
              <a:ahLst/>
              <a:cxnLst/>
              <a:rect l="l" t="t" r="r" b="b"/>
              <a:pathLst>
                <a:path w="1437077" h="282475">
                  <a:moveTo>
                    <a:pt x="114274" y="0"/>
                  </a:moveTo>
                  <a:lnTo>
                    <a:pt x="1322804" y="0"/>
                  </a:lnTo>
                  <a:cubicBezTo>
                    <a:pt x="1385915" y="0"/>
                    <a:pt x="1437077" y="51162"/>
                    <a:pt x="1437077" y="114274"/>
                  </a:cubicBezTo>
                  <a:lnTo>
                    <a:pt x="1437077" y="168201"/>
                  </a:lnTo>
                  <a:cubicBezTo>
                    <a:pt x="1437077" y="198509"/>
                    <a:pt x="1425038" y="227575"/>
                    <a:pt x="1403607" y="249005"/>
                  </a:cubicBezTo>
                  <a:cubicBezTo>
                    <a:pt x="1382177" y="270436"/>
                    <a:pt x="1353111" y="282475"/>
                    <a:pt x="1322804" y="282475"/>
                  </a:cubicBezTo>
                  <a:lnTo>
                    <a:pt x="114274" y="282475"/>
                  </a:lnTo>
                  <a:cubicBezTo>
                    <a:pt x="51162" y="282475"/>
                    <a:pt x="0" y="231313"/>
                    <a:pt x="0" y="168201"/>
                  </a:cubicBezTo>
                  <a:lnTo>
                    <a:pt x="0" y="114274"/>
                  </a:lnTo>
                  <a:cubicBezTo>
                    <a:pt x="0" y="83967"/>
                    <a:pt x="12040" y="54901"/>
                    <a:pt x="33470" y="33470"/>
                  </a:cubicBezTo>
                  <a:cubicBezTo>
                    <a:pt x="54901" y="12040"/>
                    <a:pt x="83967" y="0"/>
                    <a:pt x="114274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437077" cy="330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03146" y="8354482"/>
            <a:ext cx="3455190" cy="679160"/>
            <a:chOff x="0" y="0"/>
            <a:chExt cx="1437077" cy="2824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37077" cy="282475"/>
            </a:xfrm>
            <a:custGeom>
              <a:avLst/>
              <a:gdLst/>
              <a:ahLst/>
              <a:cxnLst/>
              <a:rect l="l" t="t" r="r" b="b"/>
              <a:pathLst>
                <a:path w="1437077" h="282475">
                  <a:moveTo>
                    <a:pt x="114274" y="0"/>
                  </a:moveTo>
                  <a:lnTo>
                    <a:pt x="1322804" y="0"/>
                  </a:lnTo>
                  <a:cubicBezTo>
                    <a:pt x="1385915" y="0"/>
                    <a:pt x="1437077" y="51162"/>
                    <a:pt x="1437077" y="114274"/>
                  </a:cubicBezTo>
                  <a:lnTo>
                    <a:pt x="1437077" y="168201"/>
                  </a:lnTo>
                  <a:cubicBezTo>
                    <a:pt x="1437077" y="198509"/>
                    <a:pt x="1425038" y="227575"/>
                    <a:pt x="1403607" y="249005"/>
                  </a:cubicBezTo>
                  <a:cubicBezTo>
                    <a:pt x="1382177" y="270436"/>
                    <a:pt x="1353111" y="282475"/>
                    <a:pt x="1322804" y="282475"/>
                  </a:cubicBezTo>
                  <a:lnTo>
                    <a:pt x="114274" y="282475"/>
                  </a:lnTo>
                  <a:cubicBezTo>
                    <a:pt x="51162" y="282475"/>
                    <a:pt x="0" y="231313"/>
                    <a:pt x="0" y="168201"/>
                  </a:cubicBezTo>
                  <a:lnTo>
                    <a:pt x="0" y="114274"/>
                  </a:lnTo>
                  <a:cubicBezTo>
                    <a:pt x="0" y="83967"/>
                    <a:pt x="12040" y="54901"/>
                    <a:pt x="33470" y="33470"/>
                  </a:cubicBezTo>
                  <a:cubicBezTo>
                    <a:pt x="54901" y="12040"/>
                    <a:pt x="83967" y="0"/>
                    <a:pt x="114274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437077" cy="330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585208" y="642533"/>
            <a:ext cx="5974301" cy="4114800"/>
          </a:xfrm>
          <a:custGeom>
            <a:avLst/>
            <a:gdLst/>
            <a:ahLst/>
            <a:cxnLst/>
            <a:rect l="l" t="t" r="r" b="b"/>
            <a:pathLst>
              <a:path w="5974301" h="4114800">
                <a:moveTo>
                  <a:pt x="0" y="0"/>
                </a:moveTo>
                <a:lnTo>
                  <a:pt x="5974301" y="0"/>
                </a:lnTo>
                <a:lnTo>
                  <a:pt x="59743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318477" y="698878"/>
            <a:ext cx="11651046" cy="3011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7"/>
              </a:lnSpc>
            </a:pPr>
            <a:r>
              <a:rPr lang="en-US" sz="10323" dirty="0">
                <a:solidFill>
                  <a:srgbClr val="FCF9DA"/>
                </a:solidFill>
                <a:latin typeface="Agrandir Bold"/>
              </a:rPr>
              <a:t>QUY TRÌNH TRỒNG CÂY</a:t>
            </a:r>
          </a:p>
        </p:txBody>
      </p:sp>
      <p:sp>
        <p:nvSpPr>
          <p:cNvPr id="24" name="Freeform 24"/>
          <p:cNvSpPr/>
          <p:nvPr/>
        </p:nvSpPr>
        <p:spPr>
          <a:xfrm flipH="1">
            <a:off x="-2271623" y="833033"/>
            <a:ext cx="5974301" cy="4114800"/>
          </a:xfrm>
          <a:custGeom>
            <a:avLst/>
            <a:gdLst/>
            <a:ahLst/>
            <a:cxnLst/>
            <a:rect l="l" t="t" r="r" b="b"/>
            <a:pathLst>
              <a:path w="5974301" h="4114800">
                <a:moveTo>
                  <a:pt x="5974301" y="0"/>
                </a:moveTo>
                <a:lnTo>
                  <a:pt x="0" y="0"/>
                </a:lnTo>
                <a:lnTo>
                  <a:pt x="0" y="4114800"/>
                </a:lnTo>
                <a:lnTo>
                  <a:pt x="5974301" y="4114800"/>
                </a:lnTo>
                <a:lnTo>
                  <a:pt x="59743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-3320315" y="5878164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4907159" y="0"/>
                </a:moveTo>
                <a:lnTo>
                  <a:pt x="0" y="0"/>
                </a:lnTo>
                <a:lnTo>
                  <a:pt x="0" y="785146"/>
                </a:lnTo>
                <a:lnTo>
                  <a:pt x="4907159" y="785146"/>
                </a:lnTo>
                <a:lnTo>
                  <a:pt x="490715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806445" y="6476457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0" y="0"/>
                </a:moveTo>
                <a:lnTo>
                  <a:pt x="4907160" y="0"/>
                </a:lnTo>
                <a:lnTo>
                  <a:pt x="4907160" y="785146"/>
                </a:lnTo>
                <a:lnTo>
                  <a:pt x="0" y="785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97668" y="7623812"/>
            <a:ext cx="998596" cy="2399030"/>
          </a:xfrm>
          <a:custGeom>
            <a:avLst/>
            <a:gdLst/>
            <a:ahLst/>
            <a:cxnLst/>
            <a:rect l="l" t="t" r="r" b="b"/>
            <a:pathLst>
              <a:path w="998596" h="2399030">
                <a:moveTo>
                  <a:pt x="0" y="0"/>
                </a:moveTo>
                <a:lnTo>
                  <a:pt x="998596" y="0"/>
                </a:lnTo>
                <a:lnTo>
                  <a:pt x="998596" y="2399030"/>
                </a:lnTo>
                <a:lnTo>
                  <a:pt x="0" y="2399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971692" y="7623812"/>
            <a:ext cx="998596" cy="2399030"/>
          </a:xfrm>
          <a:custGeom>
            <a:avLst/>
            <a:gdLst/>
            <a:ahLst/>
            <a:cxnLst/>
            <a:rect l="l" t="t" r="r" b="b"/>
            <a:pathLst>
              <a:path w="998596" h="2399030">
                <a:moveTo>
                  <a:pt x="0" y="0"/>
                </a:moveTo>
                <a:lnTo>
                  <a:pt x="998596" y="0"/>
                </a:lnTo>
                <a:lnTo>
                  <a:pt x="998596" y="2399030"/>
                </a:lnTo>
                <a:lnTo>
                  <a:pt x="0" y="2399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876072" y="5447063"/>
            <a:ext cx="3548687" cy="2923913"/>
          </a:xfrm>
          <a:custGeom>
            <a:avLst/>
            <a:gdLst/>
            <a:ahLst/>
            <a:cxnLst/>
            <a:rect l="l" t="t" r="r" b="b"/>
            <a:pathLst>
              <a:path w="3548687" h="2923913">
                <a:moveTo>
                  <a:pt x="0" y="0"/>
                </a:moveTo>
                <a:lnTo>
                  <a:pt x="3548686" y="0"/>
                </a:lnTo>
                <a:lnTo>
                  <a:pt x="3548686" y="2923912"/>
                </a:lnTo>
                <a:lnTo>
                  <a:pt x="0" y="2923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496" t="-57302" r="-3036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539211" y="5471075"/>
            <a:ext cx="3185120" cy="2899901"/>
          </a:xfrm>
          <a:custGeom>
            <a:avLst/>
            <a:gdLst/>
            <a:ahLst/>
            <a:cxnLst/>
            <a:rect l="l" t="t" r="r" b="b"/>
            <a:pathLst>
              <a:path w="3185120" h="2899901">
                <a:moveTo>
                  <a:pt x="0" y="0"/>
                </a:moveTo>
                <a:lnTo>
                  <a:pt x="3185120" y="0"/>
                </a:lnTo>
                <a:lnTo>
                  <a:pt x="3185120" y="2899901"/>
                </a:lnTo>
                <a:lnTo>
                  <a:pt x="0" y="28999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1788" t="-57631" r="-29991" b="-19629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3003146" y="5451647"/>
            <a:ext cx="3455190" cy="2743167"/>
          </a:xfrm>
          <a:custGeom>
            <a:avLst/>
            <a:gdLst/>
            <a:ahLst/>
            <a:cxnLst/>
            <a:rect l="l" t="t" r="r" b="b"/>
            <a:pathLst>
              <a:path w="3455190" h="2743167">
                <a:moveTo>
                  <a:pt x="0" y="0"/>
                </a:moveTo>
                <a:lnTo>
                  <a:pt x="3455190" y="0"/>
                </a:lnTo>
                <a:lnTo>
                  <a:pt x="3455190" y="2743167"/>
                </a:lnTo>
                <a:lnTo>
                  <a:pt x="0" y="27431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368" t="-1843" b="-55106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359105" y="8515589"/>
            <a:ext cx="2396308" cy="68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3"/>
              </a:lnSpc>
            </a:pPr>
            <a:r>
              <a:rPr lang="en-US" sz="2128">
                <a:solidFill>
                  <a:srgbClr val="404040"/>
                </a:solidFill>
                <a:latin typeface="Calistoga"/>
              </a:rPr>
              <a:t>ĐỔ ĐẤT VÀO CHAI</a:t>
            </a:r>
          </a:p>
          <a:p>
            <a:pPr algn="ctr">
              <a:lnSpc>
                <a:spcPts val="2703"/>
              </a:lnSpc>
            </a:pPr>
            <a:endParaRPr lang="en-US" sz="2128">
              <a:solidFill>
                <a:srgbClr val="404040"/>
              </a:solidFill>
              <a:latin typeface="Calistoga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539211" y="8555272"/>
            <a:ext cx="3209464" cy="34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</a:pPr>
            <a:r>
              <a:rPr lang="en-US" sz="2202">
                <a:solidFill>
                  <a:srgbClr val="404040"/>
                </a:solidFill>
                <a:latin typeface="Calistoga"/>
              </a:rPr>
              <a:t>TRỒNG CÂY VÀO CHAI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126009" y="8555272"/>
            <a:ext cx="3209464" cy="69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</a:pPr>
            <a:r>
              <a:rPr lang="en-US" sz="2202">
                <a:solidFill>
                  <a:srgbClr val="404040"/>
                </a:solidFill>
                <a:latin typeface="Calistoga"/>
              </a:rPr>
              <a:t>TƯỚI NƯỚC CHO CÂY</a:t>
            </a:r>
          </a:p>
          <a:p>
            <a:pPr algn="ctr">
              <a:lnSpc>
                <a:spcPts val="2797"/>
              </a:lnSpc>
            </a:pPr>
            <a:endParaRPr lang="en-US" sz="2202">
              <a:solidFill>
                <a:srgbClr val="404040"/>
              </a:solidFill>
              <a:latin typeface="Calisto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2216" y="3076677"/>
            <a:ext cx="15515390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5"/>
              </a:lnSpc>
            </a:pPr>
            <a:r>
              <a:rPr lang="en-US" sz="8500" dirty="0">
                <a:solidFill>
                  <a:srgbClr val="FCF9DA"/>
                </a:solidFill>
                <a:latin typeface="UVN Thoi Nay Nang" panose="02020903060505020304" pitchFamily="18" charset="0"/>
              </a:rPr>
              <a:t>CHÚC CÁC CON CÓ BUỔI TRẢI NGHIỆM VUI VẺ</a:t>
            </a:r>
          </a:p>
          <a:p>
            <a:pPr algn="ctr">
              <a:lnSpc>
                <a:spcPts val="8585"/>
              </a:lnSpc>
            </a:pPr>
            <a:endParaRPr lang="en-US" sz="8500" dirty="0">
              <a:solidFill>
                <a:srgbClr val="FCF9DA"/>
              </a:solidFill>
              <a:latin typeface="UVN Thoi Nay Nang" panose="020209030605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6706718">
            <a:off x="15654189" y="-949979"/>
            <a:ext cx="6397587" cy="6071892"/>
          </a:xfrm>
          <a:custGeom>
            <a:avLst/>
            <a:gdLst/>
            <a:ahLst/>
            <a:cxnLst/>
            <a:rect l="l" t="t" r="r" b="b"/>
            <a:pathLst>
              <a:path w="6397587" h="6071892">
                <a:moveTo>
                  <a:pt x="0" y="0"/>
                </a:moveTo>
                <a:lnTo>
                  <a:pt x="6397587" y="0"/>
                </a:lnTo>
                <a:lnTo>
                  <a:pt x="6397587" y="6071892"/>
                </a:lnTo>
                <a:lnTo>
                  <a:pt x="0" y="607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-1962480" y="8546987"/>
            <a:ext cx="22212960" cy="5405114"/>
            <a:chOff x="0" y="0"/>
            <a:chExt cx="334029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40298" cy="812800"/>
            </a:xfrm>
            <a:custGeom>
              <a:avLst/>
              <a:gdLst/>
              <a:ahLst/>
              <a:cxnLst/>
              <a:rect l="l" t="t" r="r" b="b"/>
              <a:pathLst>
                <a:path w="3340298" h="812800">
                  <a:moveTo>
                    <a:pt x="1670149" y="0"/>
                  </a:moveTo>
                  <a:cubicBezTo>
                    <a:pt x="747751" y="0"/>
                    <a:pt x="0" y="181951"/>
                    <a:pt x="0" y="406400"/>
                  </a:cubicBezTo>
                  <a:cubicBezTo>
                    <a:pt x="0" y="630849"/>
                    <a:pt x="747751" y="812800"/>
                    <a:pt x="1670149" y="812800"/>
                  </a:cubicBezTo>
                  <a:cubicBezTo>
                    <a:pt x="2592547" y="812800"/>
                    <a:pt x="3340298" y="630849"/>
                    <a:pt x="3340298" y="406400"/>
                  </a:cubicBezTo>
                  <a:cubicBezTo>
                    <a:pt x="3340298" y="181951"/>
                    <a:pt x="2592547" y="0"/>
                    <a:pt x="1670149" y="0"/>
                  </a:cubicBezTo>
                  <a:close/>
                </a:path>
              </a:pathLst>
            </a:custGeom>
            <a:solidFill>
              <a:srgbClr val="3E66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13153" y="28575"/>
              <a:ext cx="2713992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6706718">
            <a:off x="-3016915" y="-2007246"/>
            <a:ext cx="6397587" cy="6071892"/>
          </a:xfrm>
          <a:custGeom>
            <a:avLst/>
            <a:gdLst/>
            <a:ahLst/>
            <a:cxnLst/>
            <a:rect l="l" t="t" r="r" b="b"/>
            <a:pathLst>
              <a:path w="6397587" h="6071892">
                <a:moveTo>
                  <a:pt x="0" y="0"/>
                </a:moveTo>
                <a:lnTo>
                  <a:pt x="6397587" y="0"/>
                </a:lnTo>
                <a:lnTo>
                  <a:pt x="6397587" y="6071892"/>
                </a:lnTo>
                <a:lnTo>
                  <a:pt x="0" y="607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5376624" y="229676"/>
            <a:ext cx="1300412" cy="1598049"/>
          </a:xfrm>
          <a:custGeom>
            <a:avLst/>
            <a:gdLst/>
            <a:ahLst/>
            <a:cxnLst/>
            <a:rect l="l" t="t" r="r" b="b"/>
            <a:pathLst>
              <a:path w="1300412" h="1598049">
                <a:moveTo>
                  <a:pt x="0" y="0"/>
                </a:moveTo>
                <a:lnTo>
                  <a:pt x="1300412" y="0"/>
                </a:lnTo>
                <a:lnTo>
                  <a:pt x="1300412" y="1598048"/>
                </a:lnTo>
                <a:lnTo>
                  <a:pt x="0" y="1598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7672" y="487918"/>
            <a:ext cx="1300412" cy="1598049"/>
          </a:xfrm>
          <a:custGeom>
            <a:avLst/>
            <a:gdLst/>
            <a:ahLst/>
            <a:cxnLst/>
            <a:rect l="l" t="t" r="r" b="b"/>
            <a:pathLst>
              <a:path w="1300412" h="1598049">
                <a:moveTo>
                  <a:pt x="0" y="0"/>
                </a:moveTo>
                <a:lnTo>
                  <a:pt x="1300412" y="0"/>
                </a:lnTo>
                <a:lnTo>
                  <a:pt x="1300412" y="1598049"/>
                </a:lnTo>
                <a:lnTo>
                  <a:pt x="0" y="1598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617887" y="2085967"/>
            <a:ext cx="6459439" cy="11509022"/>
          </a:xfrm>
          <a:custGeom>
            <a:avLst/>
            <a:gdLst/>
            <a:ahLst/>
            <a:cxnLst/>
            <a:rect l="l" t="t" r="r" b="b"/>
            <a:pathLst>
              <a:path w="6459439" h="11509022">
                <a:moveTo>
                  <a:pt x="6459438" y="0"/>
                </a:moveTo>
                <a:lnTo>
                  <a:pt x="0" y="0"/>
                </a:lnTo>
                <a:lnTo>
                  <a:pt x="0" y="11509022"/>
                </a:lnTo>
                <a:lnTo>
                  <a:pt x="6459438" y="11509022"/>
                </a:lnTo>
                <a:lnTo>
                  <a:pt x="64594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481230" y="5422340"/>
            <a:ext cx="7260691" cy="6598153"/>
          </a:xfrm>
          <a:custGeom>
            <a:avLst/>
            <a:gdLst/>
            <a:ahLst/>
            <a:cxnLst/>
            <a:rect l="l" t="t" r="r" b="b"/>
            <a:pathLst>
              <a:path w="7260691" h="6598153">
                <a:moveTo>
                  <a:pt x="7260691" y="0"/>
                </a:moveTo>
                <a:lnTo>
                  <a:pt x="0" y="0"/>
                </a:lnTo>
                <a:lnTo>
                  <a:pt x="0" y="6598153"/>
                </a:lnTo>
                <a:lnTo>
                  <a:pt x="7260691" y="6598153"/>
                </a:lnTo>
                <a:lnTo>
                  <a:pt x="72606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745094" y="7140646"/>
            <a:ext cx="4907160" cy="785146"/>
          </a:xfrm>
          <a:custGeom>
            <a:avLst/>
            <a:gdLst/>
            <a:ahLst/>
            <a:cxnLst/>
            <a:rect l="l" t="t" r="r" b="b"/>
            <a:pathLst>
              <a:path w="4907160" h="785146">
                <a:moveTo>
                  <a:pt x="4907160" y="0"/>
                </a:moveTo>
                <a:lnTo>
                  <a:pt x="0" y="0"/>
                </a:lnTo>
                <a:lnTo>
                  <a:pt x="0" y="785146"/>
                </a:lnTo>
                <a:lnTo>
                  <a:pt x="4907160" y="785146"/>
                </a:lnTo>
                <a:lnTo>
                  <a:pt x="490716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52616" y="1028700"/>
            <a:ext cx="3782768" cy="605243"/>
          </a:xfrm>
          <a:custGeom>
            <a:avLst/>
            <a:gdLst/>
            <a:ahLst/>
            <a:cxnLst/>
            <a:rect l="l" t="t" r="r" b="b"/>
            <a:pathLst>
              <a:path w="3782768" h="605243">
                <a:moveTo>
                  <a:pt x="0" y="0"/>
                </a:moveTo>
                <a:lnTo>
                  <a:pt x="3782768" y="0"/>
                </a:lnTo>
                <a:lnTo>
                  <a:pt x="3782768" y="605243"/>
                </a:lnTo>
                <a:lnTo>
                  <a:pt x="0" y="605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31187" y="7701501"/>
            <a:ext cx="703867" cy="1690971"/>
          </a:xfrm>
          <a:custGeom>
            <a:avLst/>
            <a:gdLst/>
            <a:ahLst/>
            <a:cxnLst/>
            <a:rect l="l" t="t" r="r" b="b"/>
            <a:pathLst>
              <a:path w="703867" h="1690971">
                <a:moveTo>
                  <a:pt x="0" y="0"/>
                </a:moveTo>
                <a:lnTo>
                  <a:pt x="703866" y="0"/>
                </a:lnTo>
                <a:lnTo>
                  <a:pt x="703866" y="1690971"/>
                </a:lnTo>
                <a:lnTo>
                  <a:pt x="0" y="16909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41228" y="8233051"/>
            <a:ext cx="703867" cy="1690971"/>
          </a:xfrm>
          <a:custGeom>
            <a:avLst/>
            <a:gdLst/>
            <a:ahLst/>
            <a:cxnLst/>
            <a:rect l="l" t="t" r="r" b="b"/>
            <a:pathLst>
              <a:path w="703867" h="1690971">
                <a:moveTo>
                  <a:pt x="0" y="0"/>
                </a:moveTo>
                <a:lnTo>
                  <a:pt x="703866" y="0"/>
                </a:lnTo>
                <a:lnTo>
                  <a:pt x="703866" y="1690970"/>
                </a:lnTo>
                <a:lnTo>
                  <a:pt x="0" y="16909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Calistoga</vt:lpstr>
      <vt:lpstr>Calibri</vt:lpstr>
      <vt:lpstr>Agrandir Bold</vt:lpstr>
      <vt:lpstr>UVN Thoi Nay Nang</vt:lpstr>
      <vt:lpstr>Barlow Condensed ExtraBold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TRỒNG CÂY</dc:title>
  <cp:lastModifiedBy>Đinh</cp:lastModifiedBy>
  <cp:revision>2</cp:revision>
  <dcterms:created xsi:type="dcterms:W3CDTF">2006-08-16T00:00:00Z</dcterms:created>
  <dcterms:modified xsi:type="dcterms:W3CDTF">2024-05-20T02:06:16Z</dcterms:modified>
  <dc:identifier>DAGFuRn229Q</dc:identifier>
</cp:coreProperties>
</file>