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6" r:id="rId2"/>
    <p:sldId id="259" r:id="rId3"/>
    <p:sldId id="261" r:id="rId4"/>
    <p:sldId id="262" r:id="rId5"/>
    <p:sldId id="26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8B1C18-AAF5-4EE3-A63C-40B1F789425B}" type="datetimeFigureOut">
              <a:rPr lang="en-US" smtClean="0"/>
              <a:t>5/9/2024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49F0CD-00C2-4785-B8CC-F2361A55C60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wedg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ThuThanh\Downloads\Taptamvong-XuanMai_gewb.mp3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990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GIÁO ÁN : LÀM QUEN VỚI TOÁN</a:t>
            </a:r>
          </a:p>
        </p:txBody>
      </p:sp>
      <p:sp>
        <p:nvSpPr>
          <p:cNvPr id="4" name="Subtitle 3"/>
          <p:cNvSpPr>
            <a:spLocks noGrp="1"/>
          </p:cNvSpPr>
          <p:nvPr>
            <p:ph idx="1"/>
          </p:nvPr>
        </p:nvSpPr>
        <p:spPr>
          <a:xfrm>
            <a:off x="0" y="2354160"/>
            <a:ext cx="8229600" cy="4525963"/>
          </a:xfrm>
        </p:spPr>
        <p:txBody>
          <a:bodyPr>
            <a:normAutofit/>
          </a:bodyPr>
          <a:lstStyle/>
          <a:p>
            <a:pPr algn="l"/>
            <a:r>
              <a:rPr lang="en-US" dirty="0" err="1">
                <a:solidFill>
                  <a:srgbClr val="FF0000"/>
                </a:solidFill>
              </a:rPr>
              <a:t>Đề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tài</a:t>
            </a:r>
            <a:r>
              <a:rPr lang="en-US" dirty="0">
                <a:solidFill>
                  <a:srgbClr val="FF0000"/>
                </a:solidFill>
              </a:rPr>
              <a:t> :</a:t>
            </a:r>
            <a:r>
              <a:rPr lang="en-US" dirty="0" err="1">
                <a:solidFill>
                  <a:srgbClr val="FF0000"/>
                </a:solidFill>
              </a:rPr>
              <a:t>Phân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biệt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hình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vuông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hình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tròn</a:t>
            </a:r>
            <a:r>
              <a:rPr lang="en-US" dirty="0">
                <a:solidFill>
                  <a:srgbClr val="FF0000"/>
                </a:solidFill>
              </a:rPr>
              <a:t> </a:t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III. </a:t>
            </a:r>
            <a:r>
              <a:rPr lang="en-US" dirty="0" err="1"/>
              <a:t>Tiến</a:t>
            </a:r>
            <a:r>
              <a:rPr lang="en-US" dirty="0"/>
              <a:t> </a:t>
            </a:r>
            <a:r>
              <a:rPr lang="en-US" dirty="0" err="1"/>
              <a:t>hành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1.Ổn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tổ</a:t>
            </a:r>
            <a:r>
              <a:rPr lang="en-US" dirty="0"/>
              <a:t> </a:t>
            </a:r>
            <a:r>
              <a:rPr lang="en-US" dirty="0" err="1"/>
              <a:t>chức</a:t>
            </a:r>
            <a:endParaRPr lang="en-US" dirty="0"/>
          </a:p>
          <a:p>
            <a:pPr>
              <a:buNone/>
            </a:pPr>
            <a:r>
              <a:rPr lang="en-US" dirty="0"/>
              <a:t>- </a:t>
            </a:r>
            <a:r>
              <a:rPr lang="en-US" dirty="0" err="1"/>
              <a:t>Cô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hát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“</a:t>
            </a:r>
            <a:r>
              <a:rPr lang="en-US" dirty="0" err="1"/>
              <a:t>Quả</a:t>
            </a:r>
            <a:r>
              <a:rPr lang="en-US" dirty="0"/>
              <a:t> </a:t>
            </a:r>
            <a:r>
              <a:rPr lang="en-US" dirty="0" err="1"/>
              <a:t>bóng</a:t>
            </a:r>
            <a:r>
              <a:rPr lang="en-US" dirty="0"/>
              <a:t>”</a:t>
            </a:r>
          </a:p>
        </p:txBody>
      </p:sp>
      <p:pic>
        <p:nvPicPr>
          <p:cNvPr id="4" name="Taptamvong-XuanMai_gewb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191000" y="2133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24604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7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7 hình tròn giúp bạn kiểm tra thị lực - VnExpress Sức khỏe">
            <a:extLst>
              <a:ext uri="{FF2B5EF4-FFF2-40B4-BE49-F238E27FC236}">
                <a16:creationId xmlns:a16="http://schemas.microsoft.com/office/drawing/2014/main" id="{F8A9CF41-1EF2-3794-6081-26FF6C6305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914400"/>
            <a:ext cx="5465190" cy="4093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CE17F1B-9775-DACE-10C7-2E853429A9E7}"/>
              </a:ext>
            </a:extLst>
          </p:cNvPr>
          <p:cNvSpPr txBox="1"/>
          <p:nvPr/>
        </p:nvSpPr>
        <p:spPr>
          <a:xfrm>
            <a:off x="3117916" y="5334000"/>
            <a:ext cx="290816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5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endParaRPr lang="en-US" sz="5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Web màu xanh, màu sắc Màu Vẽ - Màu Xanh Vuông Png png tải về - Miễn phí  trong suốt Màu Xanh png Tải về.">
            <a:extLst>
              <a:ext uri="{FF2B5EF4-FFF2-40B4-BE49-F238E27FC236}">
                <a16:creationId xmlns:a16="http://schemas.microsoft.com/office/drawing/2014/main" id="{CC91F333-7BC5-B718-4112-27C51D74F2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393" y="990600"/>
            <a:ext cx="6025214" cy="4009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A5A1D5C-7386-DB92-E1C3-B0FB5FB79F2E}"/>
              </a:ext>
            </a:extLst>
          </p:cNvPr>
          <p:cNvSpPr txBox="1"/>
          <p:nvPr/>
        </p:nvSpPr>
        <p:spPr>
          <a:xfrm>
            <a:off x="3048000" y="5436513"/>
            <a:ext cx="3406702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5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en-US" sz="5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9812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7030A0"/>
                </a:solidFill>
              </a:rPr>
              <a:t>b. </a:t>
            </a:r>
            <a:r>
              <a:rPr lang="en-US" dirty="0" err="1">
                <a:solidFill>
                  <a:srgbClr val="7030A0"/>
                </a:solidFill>
              </a:rPr>
              <a:t>Phân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biệt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hình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vuông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hình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tròn</a:t>
            </a:r>
            <a:r>
              <a:rPr lang="en-US" dirty="0">
                <a:solidFill>
                  <a:srgbClr val="7030A0"/>
                </a:solidFill>
              </a:rPr>
              <a:t> qua </a:t>
            </a:r>
            <a:r>
              <a:rPr lang="en-US" dirty="0" err="1">
                <a:solidFill>
                  <a:srgbClr val="7030A0"/>
                </a:solidFill>
              </a:rPr>
              <a:t>dấu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hiệu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đường</a:t>
            </a:r>
            <a:r>
              <a:rPr lang="en-US" dirty="0">
                <a:solidFill>
                  <a:srgbClr val="7030A0"/>
                </a:solidFill>
              </a:rPr>
              <a:t> bao </a:t>
            </a:r>
            <a:r>
              <a:rPr lang="en-US" dirty="0" err="1">
                <a:solidFill>
                  <a:srgbClr val="7030A0"/>
                </a:solidFill>
              </a:rPr>
              <a:t>hình</a:t>
            </a:r>
            <a:br>
              <a:rPr lang="en-US" dirty="0">
                <a:solidFill>
                  <a:srgbClr val="7030A0"/>
                </a:solidFill>
              </a:rPr>
            </a:b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dirty="0" err="1">
                <a:solidFill>
                  <a:srgbClr val="0070C0"/>
                </a:solidFill>
              </a:rPr>
              <a:t>Các</a:t>
            </a:r>
            <a:r>
              <a:rPr lang="en-US" dirty="0">
                <a:solidFill>
                  <a:srgbClr val="0070C0"/>
                </a:solidFill>
              </a:rPr>
              <a:t> con </a:t>
            </a:r>
            <a:r>
              <a:rPr lang="en-US" dirty="0" err="1">
                <a:solidFill>
                  <a:srgbClr val="0070C0"/>
                </a:solidFill>
              </a:rPr>
              <a:t>tìm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cho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cô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hình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vuông</a:t>
            </a:r>
            <a:endParaRPr lang="en-US" dirty="0"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r>
              <a:rPr lang="en-US" dirty="0" err="1">
                <a:solidFill>
                  <a:srgbClr val="0070C0"/>
                </a:solidFill>
              </a:rPr>
              <a:t>Các</a:t>
            </a:r>
            <a:r>
              <a:rPr lang="en-US" dirty="0">
                <a:solidFill>
                  <a:srgbClr val="0070C0"/>
                </a:solidFill>
              </a:rPr>
              <a:t> con </a:t>
            </a:r>
            <a:r>
              <a:rPr lang="en-US" dirty="0" err="1">
                <a:solidFill>
                  <a:srgbClr val="0070C0"/>
                </a:solidFill>
              </a:rPr>
              <a:t>tìm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cho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cô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hình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tròn</a:t>
            </a:r>
            <a:endParaRPr lang="en-US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dirty="0">
                <a:solidFill>
                  <a:srgbClr val="0070C0"/>
                </a:solidFill>
              </a:rPr>
              <a:t>( </a:t>
            </a:r>
            <a:r>
              <a:rPr lang="en-US" dirty="0" err="1">
                <a:solidFill>
                  <a:srgbClr val="0070C0"/>
                </a:solidFill>
              </a:rPr>
              <a:t>Trẻ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đưa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từng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hình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lên</a:t>
            </a:r>
            <a:r>
              <a:rPr lang="en-US" dirty="0">
                <a:solidFill>
                  <a:srgbClr val="0070C0"/>
                </a:solidFill>
              </a:rPr>
              <a:t> ,</a:t>
            </a:r>
            <a:r>
              <a:rPr lang="en-US" dirty="0" err="1">
                <a:solidFill>
                  <a:srgbClr val="0070C0"/>
                </a:solidFill>
              </a:rPr>
              <a:t>sờ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xung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quanh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đường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nói</a:t>
            </a:r>
            <a:r>
              <a:rPr lang="en-US" dirty="0">
                <a:solidFill>
                  <a:srgbClr val="0070C0"/>
                </a:solidFill>
              </a:rPr>
              <a:t>  </a:t>
            </a:r>
            <a:r>
              <a:rPr lang="en-US" dirty="0" err="1">
                <a:solidFill>
                  <a:srgbClr val="0070C0"/>
                </a:solidFill>
              </a:rPr>
              <a:t>bao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và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nói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đặc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điểm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của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hình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đó</a:t>
            </a:r>
            <a:r>
              <a:rPr lang="en-US" dirty="0">
                <a:solidFill>
                  <a:srgbClr val="0070C0"/>
                </a:solidFill>
              </a:rPr>
              <a:t>)</a:t>
            </a:r>
          </a:p>
        </p:txBody>
      </p:sp>
    </p:spTree>
  </p:cSld>
  <p:clrMapOvr>
    <a:masterClrMapping/>
  </p:clrMapOvr>
  <p:transition>
    <p:wheel spokes="8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418</TotalTime>
  <Words>93</Words>
  <Application>Microsoft Office PowerPoint</Application>
  <PresentationFormat>On-screen Show (4:3)</PresentationFormat>
  <Paragraphs>11</Paragraphs>
  <Slides>5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GIÁO ÁN : LÀM QUEN VỚI TOÁN</vt:lpstr>
      <vt:lpstr>III. Tiến hành</vt:lpstr>
      <vt:lpstr>PowerPoint Presentation</vt:lpstr>
      <vt:lpstr>PowerPoint Presentation</vt:lpstr>
      <vt:lpstr>b. Phân biệt hình vuông hình tròn qua dấu hiệu đường bao hình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GIÁO ÁN THI: Làm quen với toán</dc:title>
  <dc:creator>ThuThanh</dc:creator>
  <cp:lastModifiedBy>Administrator</cp:lastModifiedBy>
  <cp:revision>37</cp:revision>
  <dcterms:created xsi:type="dcterms:W3CDTF">2006-08-16T00:00:00Z</dcterms:created>
  <dcterms:modified xsi:type="dcterms:W3CDTF">2024-05-09T15:41:33Z</dcterms:modified>
</cp:coreProperties>
</file>