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10"/>
  </p:notesMasterIdLst>
  <p:sldIdLst>
    <p:sldId id="256" r:id="rId5"/>
    <p:sldId id="271" r:id="rId6"/>
    <p:sldId id="264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226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88C29-9E04-4B26-9F0D-4A69CE9FE1A5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0407-935A-438B-AF66-28803EDE65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8E17-E86B-4918-AC6E-373CA9D86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5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47124D-D927-400B-B59C-CEDBD507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6ADF6CE-9ECB-46C3-934F-B81BC2BE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anchor="b">
            <a:norm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2DF7C0A-1B3B-401D-A625-E7F87B1DFE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0" y="3013206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A6D2C5-E6A9-4A27-AE58-9CEDCFCB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>
                <a:solidFill>
                  <a:schemeClr val="tx2"/>
                </a:solidFill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147A7F-B058-475D-BA3A-E1807E37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EDB5FC-CA7C-4369-A121-67C4C93A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814F19-D3DA-42AB-AAD4-22D54FE3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126634-B312-428E-8F30-17C18904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1AC832B9-3155-477F-89D0-A1708364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7801D982-FEE5-4484-AD95-86DEE2E5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F932331-BB94-49D3-9E40-67111663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653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6265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926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987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3617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229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8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87E59D-6BE5-4CB5-B3B3-BAF69EF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688598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3BFBD-7478-4683-BA2C-E7BFC660B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FF916-2B4D-4DC1-AD98-AF8F2EFD4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0B3D3-8262-4D62-8B77-51C5FF58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D44A1B8E-1071-45A0-8A94-0AA7F201E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149" y="3412114"/>
            <a:ext cx="4952681" cy="27503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Date Placeholder 5">
            <a:extLst>
              <a:ext uri="{FF2B5EF4-FFF2-40B4-BE49-F238E27FC236}">
                <a16:creationId xmlns:a16="http://schemas.microsoft.com/office/drawing/2014/main" id="{DF6FCAD9-068D-41D9-A5F4-E22F2D28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02EFB4-17A2-4345-82DA-89EF34B5E9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1801" y="380991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EC3DFC6E-6D3D-48C3-BD9E-33878CD86D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1800" y="2376797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7EC41F32-B997-4949-A553-260965B03F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1800" y="4379170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3E86EC02-7D1A-4CB3-B376-1044BEF4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27648"/>
            <a:ext cx="3810000" cy="365125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>
                <a:solidFill>
                  <a:prstClr val="white">
                    <a:alpha val="60000"/>
                  </a:prstClr>
                </a:solidFill>
              </a:rPr>
              <a:t>Presentation title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F1ABD226-6012-4821-BD32-E8E6EB95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836EA2-D914-4028-95BF-1B97B17FE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DFAD1-E970-4A5F-98F7-D42CA9DFB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3E32FB-4A5F-4D36-A227-CF26EBF0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9DA8CA5C-5748-45EE-B537-5A44A3BFC6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75" y="0"/>
            <a:ext cx="6196013" cy="4602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015D873-DDCC-44AF-AE80-703ED88AE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718" y="327025"/>
            <a:ext cx="5073194" cy="3949987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16E99B66-5BC0-4B16-807E-B513E327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086E91BF-4612-41A6-9A9F-AA6236BF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F65A627F-E36A-460F-AD3C-7B63B500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0B4F7D-E398-40AA-9F3C-F3D59A3F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88EFA-705D-45DA-BB3E-901ED20A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C378B-9DA9-4513-BF84-7422A1A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924BE58-42FE-46C1-9582-9E08FAFE0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4633913" cy="29130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2724A1-1A21-49B5-9057-269BD5D6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abl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4C7413-1C75-42B7-9BFD-E0E14118F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FDE2-61AF-4DEB-BF43-3694E008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D0D73E-DE18-4A23-B6FB-5182A784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120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BDED38F6-34C9-4DB4-9BBF-DEBC412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FBD13A29-DF90-4047-B6E5-DFA75D6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DD0AF7D0-41AD-41E1-84B0-436A90E2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2580089F-49C9-440C-8318-24576EE00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DEEF06-129C-4E9F-BB08-1F653A08D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FBDB-1B30-4054-9EAE-3085105D6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275" y="865762"/>
            <a:ext cx="10198776" cy="4056968"/>
          </a:xfrm>
        </p:spPr>
        <p:txBody>
          <a:bodyPr anchor="b"/>
          <a:lstStyle>
            <a:lvl1pPr algn="ctr">
              <a:lnSpc>
                <a:spcPct val="110000"/>
              </a:lnSpc>
              <a:spcBef>
                <a:spcPts val="1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F34EB02-AC27-416D-A53F-77F9841B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5101548"/>
            <a:ext cx="9781327" cy="502958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>
              <a:lnSpc>
                <a:spcPct val="110000"/>
              </a:lnSpc>
            </a:pPr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98F9B1-9C80-43D7-9EEB-62368C6E4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9F8183-B975-40ED-AF54-2E47480E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F15006B-9319-46AF-AE0D-7BBBA5A5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9001"/>
            <a:ext cx="10348147" cy="13886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EF966BF4-C741-471C-BD3E-40536108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6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E4052D32-8B32-4C10-8FF9-3CC40E7F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423F6085-8F80-41B9-9BA1-8719DDB0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52533-4333-455C-A755-FD0DB69511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2113" y="217488"/>
            <a:ext cx="11407775" cy="43449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8EB1B99-4A44-424D-960B-E39E95E47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4B9F2D-4BC8-49AA-AF37-3F0C8E5A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607F4D-1EB7-4A8D-BDBE-3FBD59A5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1785"/>
            <a:ext cx="10348147" cy="15726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29" name="Date Placeholder 5">
            <a:extLst>
              <a:ext uri="{FF2B5EF4-FFF2-40B4-BE49-F238E27FC236}">
                <a16:creationId xmlns:a16="http://schemas.microsoft.com/office/drawing/2014/main" id="{D059A74B-DC70-4E6A-8B79-92049E91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6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60A3B447-230B-4641-9E61-C6AFA8AD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D891FDCC-CEC5-46EA-83E5-AF231641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2BDF-BBAF-4198-8203-F269CA203E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209550"/>
            <a:ext cx="10013950" cy="414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FDE745-8E05-475F-BC08-E9B8B01E6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4AB668B-5364-48F5-8E6A-67B8A330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CD62CE-FD0C-47C1-94CE-C2F8B5AA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0F5829-71BC-4CC0-A88E-2D9B5D18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288" y="1719628"/>
            <a:ext cx="4307865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2F63FE-D5D7-44B0-B72C-D45AA6EE1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2900" y="2332649"/>
            <a:ext cx="4306888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0314D87-B4EE-460E-B18F-73BD13911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6350" y="1719628"/>
            <a:ext cx="4307865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6020A13-A1EE-4B0D-9E98-DEC8824C5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6838" y="2332649"/>
            <a:ext cx="4306888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DB65338A-C6F0-4F28-B7EA-064B872F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5743896B-BFE2-4F6B-B431-CF4B29CD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F6558AB-F8E9-4605-A5ED-FE3F46A1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B86308C-5487-6E78-2083-51E28C1EE7CD}"/>
              </a:ext>
            </a:extLst>
          </p:cNvPr>
          <p:cNvSpPr txBox="1"/>
          <p:nvPr/>
        </p:nvSpPr>
        <p:spPr>
          <a:xfrm>
            <a:off x="2534384" y="955466"/>
            <a:ext cx="71232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NHẬN BIẾT TẬP NÓI</a:t>
            </a:r>
          </a:p>
          <a:p>
            <a:pPr algn="ctr"/>
            <a:r>
              <a:rPr lang="en-US" sz="6600" b="1" i="1" dirty="0" err="1"/>
              <a:t>Đồ</a:t>
            </a:r>
            <a:r>
              <a:rPr lang="en-US" sz="6600" b="1" i="1" dirty="0"/>
              <a:t> </a:t>
            </a:r>
            <a:r>
              <a:rPr lang="en-US" sz="6600" b="1" i="1" dirty="0" err="1"/>
              <a:t>bơi</a:t>
            </a:r>
            <a:r>
              <a:rPr lang="en-US" sz="6600" b="1" i="1" dirty="0"/>
              <a:t>, </a:t>
            </a:r>
            <a:r>
              <a:rPr lang="en-US" sz="6600" b="1" i="1" dirty="0" err="1"/>
              <a:t>áo</a:t>
            </a:r>
            <a:r>
              <a:rPr lang="en-US" sz="6600" b="1" i="1" dirty="0"/>
              <a:t> </a:t>
            </a:r>
            <a:r>
              <a:rPr lang="en-US" sz="6600" b="1" i="1" dirty="0" err="1"/>
              <a:t>tắm</a:t>
            </a:r>
            <a:endParaRPr lang="en-US" sz="6600" b="1" i="1" dirty="0"/>
          </a:p>
        </p:txBody>
      </p:sp>
      <p:pic>
        <p:nvPicPr>
          <p:cNvPr id="2" name="Picture 2" descr="Đồ bơi cho bé: Áo tắm - đồ bơi một mảnh cho bé gái hiệu HM hàng xuất xịn  đẹp rực rỡ từ 12kg đến 15kg màu hồng phấn Elsa">
            <a:extLst>
              <a:ext uri="{FF2B5EF4-FFF2-40B4-BE49-F238E27FC236}">
                <a16:creationId xmlns:a16="http://schemas.microsoft.com/office/drawing/2014/main" id="{BD58F00A-AE12-9114-522A-0AA95105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7" y="3244645"/>
            <a:ext cx="3182887" cy="31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ồ bơi cho bé trai size đại 6-7-8-10-12-14 tuổi TPHCM – DoChoBeYeu.com">
            <a:extLst>
              <a:ext uri="{FF2B5EF4-FFF2-40B4-BE49-F238E27FC236}">
                <a16:creationId xmlns:a16="http://schemas.microsoft.com/office/drawing/2014/main" id="{A8DB6FF3-D658-8A0C-CC1E-D3D14CCE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84" y="3778877"/>
            <a:ext cx="3013434" cy="30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5B1D0AE-B8D2-7A8F-19F1-C53461329391}"/>
              </a:ext>
            </a:extLst>
          </p:cNvPr>
          <p:cNvSpPr txBox="1"/>
          <p:nvPr/>
        </p:nvSpPr>
        <p:spPr>
          <a:xfrm>
            <a:off x="4078616" y="5492157"/>
            <a:ext cx="324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/>
              <a:t>Đồ</a:t>
            </a:r>
            <a:r>
              <a:rPr lang="en-US" sz="4000" b="1" dirty="0"/>
              <a:t> </a:t>
            </a:r>
            <a:r>
              <a:rPr lang="en-US" sz="4000" b="1" dirty="0" err="1"/>
              <a:t>bơi</a:t>
            </a:r>
            <a:r>
              <a:rPr lang="en-US" sz="4000" b="1" dirty="0"/>
              <a:t> con </a:t>
            </a:r>
            <a:r>
              <a:rPr lang="en-US" sz="4000" b="1" dirty="0" err="1"/>
              <a:t>gái</a:t>
            </a:r>
            <a:endParaRPr lang="en-US" sz="4000" b="1" dirty="0"/>
          </a:p>
        </p:txBody>
      </p:sp>
      <p:pic>
        <p:nvPicPr>
          <p:cNvPr id="2" name="Picture 2" descr="Đồ bơi cho bé: Áo tắm - đồ bơi một mảnh cho bé gái hiệu HM hàng xuất xịn  đẹp rực rỡ từ 12kg đến 15kg màu hồng phấn Elsa">
            <a:extLst>
              <a:ext uri="{FF2B5EF4-FFF2-40B4-BE49-F238E27FC236}">
                <a16:creationId xmlns:a16="http://schemas.microsoft.com/office/drawing/2014/main" id="{D9E8D78D-2935-E661-7B50-1B13261F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16" y="1837556"/>
            <a:ext cx="3182887" cy="31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EEF751-8C78-4E7A-97BE-EFEA1C6FE978}"/>
              </a:ext>
            </a:extLst>
          </p:cNvPr>
          <p:cNvSpPr txBox="1"/>
          <p:nvPr/>
        </p:nvSpPr>
        <p:spPr>
          <a:xfrm>
            <a:off x="3048000" y="321355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-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Giáo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dục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trẻ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học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làm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đồ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chơi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xong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chúng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mình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phải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cất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gọn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gàng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sắp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xếp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và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cất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đồ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dùng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đồ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chơi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gọn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 New Roman"/>
                <a:ea typeface="Times New Roman" panose="02020603050405020304" pitchFamily="18" charset="0"/>
              </a:rPr>
              <a:t>gàng</a:t>
            </a:r>
            <a:r>
              <a:rPr lang="en-US" sz="1200" dirty="0">
                <a:latin typeface="Time New Roman"/>
                <a:ea typeface="Times New Roman" panose="02020603050405020304" pitchFamily="18" charset="0"/>
              </a:rPr>
              <a:t>..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1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1408AE48-8CBA-4799-B7C2-E5B9705C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"/>
            <a:ext cx="12192000" cy="68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Đồ bơi cho bé trai size đại 6-7-8-10-12-14 tuổi TPHCM – DoChoBeYeu.com">
            <a:extLst>
              <a:ext uri="{FF2B5EF4-FFF2-40B4-BE49-F238E27FC236}">
                <a16:creationId xmlns:a16="http://schemas.microsoft.com/office/drawing/2014/main" id="{E8B2D013-2294-AC06-0578-88069334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03" y="1217348"/>
            <a:ext cx="3426163" cy="34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9D608E-7C20-F611-BF8B-2176F83093E2}"/>
              </a:ext>
            </a:extLst>
          </p:cNvPr>
          <p:cNvSpPr txBox="1"/>
          <p:nvPr/>
        </p:nvSpPr>
        <p:spPr>
          <a:xfrm>
            <a:off x="3303413" y="4998549"/>
            <a:ext cx="5368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Đồ</a:t>
            </a:r>
            <a:r>
              <a:rPr lang="en-US" sz="6000" b="1" dirty="0"/>
              <a:t> </a:t>
            </a:r>
            <a:r>
              <a:rPr lang="en-US" sz="6000" b="1" dirty="0" err="1"/>
              <a:t>bơi</a:t>
            </a:r>
            <a:r>
              <a:rPr lang="en-US" sz="6000" b="1" dirty="0"/>
              <a:t> con </a:t>
            </a:r>
            <a:r>
              <a:rPr lang="en-US" sz="6000" b="1" dirty="0" err="1"/>
              <a:t>trai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0342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0B2EF6-BB5B-CBA4-FCD8-FA11DD92596E}"/>
              </a:ext>
            </a:extLst>
          </p:cNvPr>
          <p:cNvSpPr txBox="1"/>
          <p:nvPr/>
        </p:nvSpPr>
        <p:spPr>
          <a:xfrm>
            <a:off x="3428442" y="272716"/>
            <a:ext cx="5335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đồ</a:t>
            </a:r>
            <a:r>
              <a:rPr lang="en-US" sz="3600" b="1" dirty="0"/>
              <a:t> </a:t>
            </a:r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biển</a:t>
            </a:r>
            <a:endParaRPr lang="en-US" sz="3600" b="1" dirty="0"/>
          </a:p>
        </p:txBody>
      </p:sp>
      <p:pic>
        <p:nvPicPr>
          <p:cNvPr id="2050" name="Picture 2" descr="Hình ảnh Kính Lặn Màu Xanh PNG , Kính Lặn, Kính Bơi, Kính Bảo Hộ PNG và  Vector với nền trong suốt để tải xuống miễn phí">
            <a:extLst>
              <a:ext uri="{FF2B5EF4-FFF2-40B4-BE49-F238E27FC236}">
                <a16:creationId xmlns:a16="http://schemas.microsoft.com/office/drawing/2014/main" id="{5FF6062C-1972-AF18-B0C2-4501D0DD3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4" b="23041"/>
          <a:stretch/>
        </p:blipFill>
        <p:spPr bwMode="auto">
          <a:xfrm rot="20484854">
            <a:off x="5529920" y="1546028"/>
            <a:ext cx="2260419" cy="11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ểu Tượng áo Phao Phẳng Bị Cô Lập Trên Nền Trắng&quot; | Công cụ đồ họa PSD Tải  xuống miễn phí - Pikbest">
            <a:extLst>
              <a:ext uri="{FF2B5EF4-FFF2-40B4-BE49-F238E27FC236}">
                <a16:creationId xmlns:a16="http://schemas.microsoft.com/office/drawing/2014/main" id="{390A8E4B-711F-9A11-93AE-41540029E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8188" r="20527" b="7134"/>
          <a:stretch/>
        </p:blipFill>
        <p:spPr bwMode="auto">
          <a:xfrm rot="679901">
            <a:off x="9142338" y="2349635"/>
            <a:ext cx="2458678" cy="3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Quần Bơi Nam Png Quần đùi Màu Xanh Trong Phong Cách Hoạt Hình Minh  Họa Bị Cô Lập PNG , đồ Bơi, đàn ông, Png PNG trong suốt và Vector">
            <a:extLst>
              <a:ext uri="{FF2B5EF4-FFF2-40B4-BE49-F238E27FC236}">
                <a16:creationId xmlns:a16="http://schemas.microsoft.com/office/drawing/2014/main" id="{B4546861-BEB3-47DA-D2F3-888928DB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08" y="276225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Đồ bơi bé gái">
            <a:extLst>
              <a:ext uri="{FF2B5EF4-FFF2-40B4-BE49-F238E27FC236}">
                <a16:creationId xmlns:a16="http://schemas.microsoft.com/office/drawing/2014/main" id="{DE1A7B7E-57DA-8E18-85BF-DFE5FBD3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3" y="1680969"/>
            <a:ext cx="4381867" cy="43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F94477-0027-EF10-65D8-F603CBE89DAA}"/>
              </a:ext>
            </a:extLst>
          </p:cNvPr>
          <p:cNvSpPr txBox="1"/>
          <p:nvPr/>
        </p:nvSpPr>
        <p:spPr>
          <a:xfrm>
            <a:off x="3940858" y="320842"/>
            <a:ext cx="431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Trò</a:t>
            </a:r>
            <a:r>
              <a:rPr lang="en-US" sz="4000" b="1" dirty="0"/>
              <a:t> </a:t>
            </a:r>
            <a:r>
              <a:rPr lang="en-US" sz="4000" b="1" dirty="0" err="1"/>
              <a:t>chơi</a:t>
            </a:r>
            <a:r>
              <a:rPr lang="en-US" sz="4000" b="1" dirty="0"/>
              <a:t>: </a:t>
            </a:r>
            <a:r>
              <a:rPr lang="en-US" sz="4000" b="1" dirty="0" err="1"/>
              <a:t>Đi</a:t>
            </a:r>
            <a:r>
              <a:rPr lang="en-US" sz="4000" b="1" dirty="0"/>
              <a:t> </a:t>
            </a:r>
            <a:r>
              <a:rPr lang="en-US" sz="4000" b="1" dirty="0" err="1"/>
              <a:t>siêu</a:t>
            </a:r>
            <a:r>
              <a:rPr lang="en-US" sz="4000" b="1" dirty="0"/>
              <a:t> </a:t>
            </a:r>
            <a:r>
              <a:rPr lang="en-US" sz="4000" b="1" dirty="0" err="1"/>
              <a:t>thị</a:t>
            </a:r>
            <a:endParaRPr lang="en-US" sz="4000" b="1" dirty="0"/>
          </a:p>
        </p:txBody>
      </p:sp>
      <p:pic>
        <p:nvPicPr>
          <p:cNvPr id="4098" name="Picture 2" descr="Hình ảnh Quần áo Bơi PNG , Bộ Bikini, đồ Bơi, Bikini PNG miễn phí tải tập  tin PSDComment và Vector">
            <a:extLst>
              <a:ext uri="{FF2B5EF4-FFF2-40B4-BE49-F238E27FC236}">
                <a16:creationId xmlns:a16="http://schemas.microsoft.com/office/drawing/2014/main" id="{A28D2CE5-B205-79B2-64A9-D37EE30FD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8" y="700336"/>
            <a:ext cx="2558716" cy="25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ảnh Kính Lặn Màu Xanh PNG , Kính Lặn, Kính Bơi, Kính Bảo Hộ PNG và  Vector với nền trong suốt để tải xuống miễn phí">
            <a:extLst>
              <a:ext uri="{FF2B5EF4-FFF2-40B4-BE49-F238E27FC236}">
                <a16:creationId xmlns:a16="http://schemas.microsoft.com/office/drawing/2014/main" id="{303FAEE8-9B60-00F0-25B4-6CAA5D212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4" b="23041"/>
          <a:stretch/>
        </p:blipFill>
        <p:spPr bwMode="auto">
          <a:xfrm rot="20484854">
            <a:off x="1539281" y="3663039"/>
            <a:ext cx="1100076" cy="5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u Tượng áo Phao Phẳng Bị Cô Lập Trên Nền Trắng&quot; | Công cụ đồ họa PSD Tải  xuống miễn phí - Pikbest">
            <a:extLst>
              <a:ext uri="{FF2B5EF4-FFF2-40B4-BE49-F238E27FC236}">
                <a16:creationId xmlns:a16="http://schemas.microsoft.com/office/drawing/2014/main" id="{9564DD5D-E728-FF91-148B-25FC0F05E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8188" r="20527" b="7134"/>
          <a:stretch/>
        </p:blipFill>
        <p:spPr bwMode="auto">
          <a:xfrm rot="679901">
            <a:off x="10478725" y="4505057"/>
            <a:ext cx="1196563" cy="176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ình ảnh Quần Bơi Nam Png Quần đùi Màu Xanh Trong Phong Cách Hoạt Hình Minh  Họa Bị Cô Lập PNG , đồ Bơi, đàn ông, Png PNG trong suốt và Vector">
            <a:extLst>
              <a:ext uri="{FF2B5EF4-FFF2-40B4-BE49-F238E27FC236}">
                <a16:creationId xmlns:a16="http://schemas.microsoft.com/office/drawing/2014/main" id="{723717F5-FE95-C850-6CAB-94CF2693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82" y="5107905"/>
            <a:ext cx="1668789" cy="16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Đồ bơi bé gái">
            <a:extLst>
              <a:ext uri="{FF2B5EF4-FFF2-40B4-BE49-F238E27FC236}">
                <a16:creationId xmlns:a16="http://schemas.microsoft.com/office/drawing/2014/main" id="{BFEF4328-4CE1-896F-5160-302189D7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50" y="1153728"/>
            <a:ext cx="2132520" cy="21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Bơi Phao Cứu Sinh PNG, Vector, PSD, và biểu tượng để tải về miễn  phí | pngtree">
            <a:extLst>
              <a:ext uri="{FF2B5EF4-FFF2-40B4-BE49-F238E27FC236}">
                <a16:creationId xmlns:a16="http://schemas.microsoft.com/office/drawing/2014/main" id="{1EA131A2-8E00-78BF-2F06-64BF27E5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73" y="899984"/>
            <a:ext cx="2386264" cy="23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wimming Trunks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63E9997A-CE77-4D47-1B57-86381C1DB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11" y="2153081"/>
            <a:ext cx="1874921" cy="18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ao Bơi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B36EFA62-D46D-5637-42F1-8CAB7A00B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21113" r="15979" b="21438"/>
          <a:stretch/>
        </p:blipFill>
        <p:spPr bwMode="auto">
          <a:xfrm>
            <a:off x="9566246" y="1967995"/>
            <a:ext cx="2271202" cy="18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Du Lịch Hè Phao Cứu Sinh Vòng Bơi Vòng PNG , Du Lịch Hè, Phao Cứu  Sinh, Vòng Bơi PNG miễn phí tải tập tin PSDComment và Vector">
            <a:extLst>
              <a:ext uri="{FF2B5EF4-FFF2-40B4-BE49-F238E27FC236}">
                <a16:creationId xmlns:a16="http://schemas.microsoft.com/office/drawing/2014/main" id="{334D5B0E-0C52-8B5D-0A70-4C2ACEE3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2" b="90028" l="10000" r="90000">
                        <a14:foregroundMark x1="46833" y1="17267" x2="59083" y2="17544"/>
                        <a14:foregroundMark x1="47083" y1="14958" x2="57583" y2="15420"/>
                        <a14:foregroundMark x1="15167" y1="43767" x2="14667" y2="56233"/>
                        <a14:foregroundMark x1="14667" y1="56233" x2="15417" y2="57802"/>
                        <a14:foregroundMark x1="23417" y1="53832" x2="31250" y2="67867"/>
                        <a14:foregroundMark x1="70667" y1="34164" x2="77000" y2="45152"/>
                        <a14:foregroundMark x1="89083" y1="44414" x2="89083" y2="56602"/>
                        <a14:foregroundMark x1="58417" y1="85134" x2="48333" y2="86981"/>
                        <a14:foregroundMark x1="38000" y1="90028" x2="32917" y2="90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9" y="4404746"/>
            <a:ext cx="2718455" cy="245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hao Cứu Sinh Vòng Bơi Lốp Hộ - Miễn Phí vector hình ảnh trên Pixabay -  Pixabay">
            <a:extLst>
              <a:ext uri="{FF2B5EF4-FFF2-40B4-BE49-F238E27FC236}">
                <a16:creationId xmlns:a16="http://schemas.microsoft.com/office/drawing/2014/main" id="{8116BBDD-6D14-F537-4C2C-B13B607B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23" y="3725743"/>
            <a:ext cx="2145267" cy="16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ình ảnh Phao Cứu Sinh Bơi Lội Tròn Phao PNG , Phao, Bơi Lội, Cứu PNG và  Vector với nền trong suốt để tải xuống miễn phí">
            <a:extLst>
              <a:ext uri="{FF2B5EF4-FFF2-40B4-BE49-F238E27FC236}">
                <a16:creationId xmlns:a16="http://schemas.microsoft.com/office/drawing/2014/main" id="{6556F19A-DC11-0CE4-F6A4-849FF342E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0926" r="17068" b="24333"/>
          <a:stretch/>
        </p:blipFill>
        <p:spPr bwMode="auto">
          <a:xfrm>
            <a:off x="7913288" y="3967808"/>
            <a:ext cx="2125059" cy="2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_Win32_JC_SL_v2.potx" id="{3AE72815-1858-46F4-811F-A326AF0F1EC5}" vid="{2AFCD58D-8B70-4D6F-B6A4-85E45CC650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6CE74E-0E49-4DCF-8160-81B293B5DD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0DF15B-6C3C-4D75-B10D-16EE1DCCB6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578DBA-2233-4100-A154-9B2EE99CB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Blockprint design</Template>
  <TotalTime>23</TotalTime>
  <Words>60</Words>
  <Application>Microsoft Office PowerPoint</Application>
  <PresentationFormat>Widescreen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Avenir Next LT Pro</vt:lpstr>
      <vt:lpstr>AvenirNext LT Pro Medium</vt:lpstr>
      <vt:lpstr>Calibri</vt:lpstr>
      <vt:lpstr>Posterama</vt:lpstr>
      <vt:lpstr>Segoe UI Semilight</vt:lpstr>
      <vt:lpstr>Time New Roman</vt:lpstr>
      <vt:lpstr>Times New Roman</vt:lpstr>
      <vt:lpstr>BlockprintVTI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Tra Do</dc:creator>
  <cp:lastModifiedBy>Administrator</cp:lastModifiedBy>
  <cp:revision>2</cp:revision>
  <dcterms:created xsi:type="dcterms:W3CDTF">2024-05-20T12:20:31Z</dcterms:created>
  <dcterms:modified xsi:type="dcterms:W3CDTF">2024-05-20T16:52:51Z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