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56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101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995E-3346-42D9-3593-A0CCCC7EC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87448-EE41-7CE9-DF47-CD2C9AFDD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B2777-0FA7-D4D4-3BE9-3CF40F07C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057-0620-4D6D-A5CF-B223C88AE115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755E4-85F8-2BF6-0520-904E36CA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D0315-1BC1-ECBE-8C36-9541F2A7B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273-12B3-407C-8AA4-7F31D545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8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BA832-53AB-6369-68F7-9799E844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1A677-C7E1-9835-AABB-9FD2479FB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31B00-40E6-1B83-83D2-B956EE57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057-0620-4D6D-A5CF-B223C88AE115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E6156-FADE-00E3-97B7-EA2C15F4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4DC6E-A59E-E487-EF63-514FE506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273-12B3-407C-8AA4-7F31D545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8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EA5084-E0A7-5DA5-640F-476E36437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0E435-4D0A-9AB2-33FC-467023856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CFB46-5FA3-ABA2-5A16-B5C229EC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057-0620-4D6D-A5CF-B223C88AE115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BC1DE-B9D6-67CC-9436-09681262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E8FFE-4ECA-AA5E-EB8D-3B53A0BD0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273-12B3-407C-8AA4-7F31D545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4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FEFB-4DC5-D826-91AE-798E06EA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938D0-FA80-624B-FD79-2045AEFDA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6384E-3D5B-F334-6C9F-9AD56B8E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057-0620-4D6D-A5CF-B223C88AE115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F16E7-3D62-B942-72FB-D4BBB035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EEB08-E903-553C-E533-CB5F9EE1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273-12B3-407C-8AA4-7F31D545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6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F0AC-D9D5-2F72-F11D-E03670AF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BD313-4C72-BA48-1CAE-357A62AC2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14189-B209-DD14-1429-FA7F22DF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057-0620-4D6D-A5CF-B223C88AE115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83E77-D3B9-5F5E-6949-D5D76C2FE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CE95-9E3A-F940-BC4C-3E4459284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273-12B3-407C-8AA4-7F31D545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9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3299-1B92-385C-9404-3F0B1F7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7165B-4394-FEF3-7E97-8A42E2182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3C2FA-4300-AAAD-9F29-018226DC8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96E0C-49D6-7BAE-437E-7AA78308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057-0620-4D6D-A5CF-B223C88AE115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78610-D932-F2B0-295B-2F6AF8814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556C2-A9F1-5E15-7BC1-418F5C92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273-12B3-407C-8AA4-7F31D545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1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7C81E-D65F-47B5-2DD5-35969AEE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7D4C2-B5B5-2B76-C4AB-55C47CF7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3C352-0AEA-A824-E036-B0426E91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7A7EB-A01F-8A44-F7D1-CAE934282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A6F70C-47DF-F36D-C27A-E35714649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63957D-DE93-6DD6-457A-14E74971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057-0620-4D6D-A5CF-B223C88AE115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731F7-C9CA-D0D6-6172-7B882F8D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C846AE-6EA3-5E1F-7CF8-453538CC4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273-12B3-407C-8AA4-7F31D545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0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20E0-342C-1ECA-EF53-5DDE4444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040085-2602-04D3-0970-703868C9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057-0620-4D6D-A5CF-B223C88AE115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138BA-947C-9926-F9A6-80305AD8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65322-5B4E-3D04-E65A-CE27B849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273-12B3-407C-8AA4-7F31D545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6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4042B-E155-2CC6-05B2-0C706726D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057-0620-4D6D-A5CF-B223C88AE115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9728C9-5EAC-465D-5AC7-FC724292F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59FD7-68B8-99F9-B799-776FE827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273-12B3-407C-8AA4-7F31D545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1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D7D1-EF20-FD68-4DE5-0C7898DB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8FD0A-5D60-1102-ADC8-580E2908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65F25-31B7-1F01-F8A4-7999872D5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EE28B-3044-B488-D6D3-450719A4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057-0620-4D6D-A5CF-B223C88AE115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1F8D8-519E-0F45-021E-CD27B473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65ECD-6C94-FF4B-BBE5-10670956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273-12B3-407C-8AA4-7F31D545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9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B9A2-9400-D87F-165A-21709D6A3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73468-5917-3936-1D78-D01A72569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6646A-DB83-3BE8-B65A-B63307C14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1A6E4-CC04-575E-E97E-BA3574B8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A057-0620-4D6D-A5CF-B223C88AE115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8012B-EE89-5723-DBEB-4EEA15EE6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70B93-A6A2-264C-85A2-FDC6E151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CB273-12B3-407C-8AA4-7F31D545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3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B41DA-E6A8-9FC3-59E9-581BD470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760DA-9800-6C74-9AE2-B9420E29A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57BDD-364E-C017-71A4-68A2BB2B8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3A057-0620-4D6D-A5CF-B223C88AE115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735DD-4C60-9728-A24D-E49094F5B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C7E8-F602-0A53-3AA3-17A030B7D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B273-12B3-407C-8AA4-7F31D5457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7+ Hình Nền Slide Powerpoint Đẹp Nhức Nhối Con Tim">
            <a:extLst>
              <a:ext uri="{FF2B5EF4-FFF2-40B4-BE49-F238E27FC236}">
                <a16:creationId xmlns:a16="http://schemas.microsoft.com/office/drawing/2014/main" id="{2566108A-86E6-555A-F61E-4308ED7F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63D60-10AD-5886-AA62-982C9F4B8CD5}"/>
              </a:ext>
            </a:extLst>
          </p:cNvPr>
          <p:cNvSpPr txBox="1"/>
          <p:nvPr/>
        </p:nvSpPr>
        <p:spPr>
          <a:xfrm>
            <a:off x="462890" y="1748589"/>
            <a:ext cx="112662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 QUEN TRUYỆN</a:t>
            </a:r>
          </a:p>
          <a:p>
            <a:pPr algn="ctr"/>
            <a:r>
              <a:rPr lang="en-US" sz="5400" b="1" i="1" smtClean="0">
                <a:solidFill>
                  <a:srgbClr val="002060"/>
                </a:solidFill>
              </a:rPr>
              <a:t>Chuyến dui lịch của chú </a:t>
            </a:r>
            <a:r>
              <a:rPr lang="en-US" sz="5400" b="1" i="1" dirty="0" err="1">
                <a:solidFill>
                  <a:srgbClr val="002060"/>
                </a:solidFill>
              </a:rPr>
              <a:t>gà</a:t>
            </a:r>
            <a:r>
              <a:rPr lang="en-US" sz="5400" b="1" i="1" dirty="0">
                <a:solidFill>
                  <a:srgbClr val="002060"/>
                </a:solidFill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</a:rPr>
              <a:t>trống</a:t>
            </a:r>
            <a:r>
              <a:rPr lang="en-US" sz="5400" b="1" i="1" dirty="0">
                <a:solidFill>
                  <a:srgbClr val="002060"/>
                </a:solidFill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</a:rPr>
              <a:t>choai</a:t>
            </a:r>
            <a:endParaRPr lang="en-US" sz="5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3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nimation-birthdays070517-02 - Kim Nhung TOEIC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D988EE-0D6D-9A90-3B69-E8E5A0396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62" y="-540618"/>
            <a:ext cx="9248273" cy="73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Phim Hoạt Hình Xe Màu Vàng PNG Miễn Phí Tải Về - Lovepik">
            <a:extLst>
              <a:ext uri="{FF2B5EF4-FFF2-40B4-BE49-F238E27FC236}">
                <a16:creationId xmlns:a16="http://schemas.microsoft.com/office/drawing/2014/main" id="{0E84ADDE-2B15-377F-927F-EEA0D92E6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7" b="21637"/>
          <a:stretch/>
        </p:blipFill>
        <p:spPr bwMode="auto">
          <a:xfrm>
            <a:off x="1991226" y="1471863"/>
            <a:ext cx="8209547" cy="391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uyến du lịch của chú gà trống choai&quot; (The trip of a rooster) |  #tringankechuyen| #tringantv">
            <a:extLst>
              <a:ext uri="{FF2B5EF4-FFF2-40B4-BE49-F238E27FC236}">
                <a16:creationId xmlns:a16="http://schemas.microsoft.com/office/drawing/2014/main" id="{1BCE1725-52FE-0363-F649-EEE323CA6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7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PowerPoint học tập đẹp nhất">
            <a:extLst>
              <a:ext uri="{FF2B5EF4-FFF2-40B4-BE49-F238E27FC236}">
                <a16:creationId xmlns:a16="http://schemas.microsoft.com/office/drawing/2014/main" id="{6FD50AC3-B0A1-2EAC-A432-5A4D62793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94F7C8CE-DCD6-2B7C-F58B-C58AC13357C9}"/>
              </a:ext>
            </a:extLst>
          </p:cNvPr>
          <p:cNvSpPr/>
          <p:nvPr/>
        </p:nvSpPr>
        <p:spPr>
          <a:xfrm>
            <a:off x="794084" y="336884"/>
            <a:ext cx="10603831" cy="5911516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effectLst/>
                <a:latin typeface="Time New Roman"/>
                <a:ea typeface="Times New Roman" panose="02020603050405020304" pitchFamily="18" charset="0"/>
              </a:rPr>
              <a:t>Giảng</a:t>
            </a:r>
            <a:r>
              <a:rPr lang="en-US" sz="3200" b="1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 New Roman"/>
                <a:ea typeface="Times New Roman" panose="02020603050405020304" pitchFamily="18" charset="0"/>
              </a:rPr>
              <a:t>nội</a:t>
            </a:r>
            <a:r>
              <a:rPr lang="en-US" sz="3200" b="1" dirty="0">
                <a:effectLst/>
                <a:latin typeface="Time New Roman"/>
                <a:ea typeface="Times New Roman" panose="02020603050405020304" pitchFamily="18" charset="0"/>
              </a:rPr>
              <a:t> dung: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kể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chú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gà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trống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choai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chú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rất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đi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du lich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mong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nhìn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biển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Chú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kế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hoạch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đi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du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lịch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đầu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tiên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chú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đi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bộ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đi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ô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tô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máy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bay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rồi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đi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tàu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hỏa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chú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tới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biển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vui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sướng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thuyền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nhỏ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cánh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buồm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màu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đỏ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chở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chú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gà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trống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choai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biển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xanh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bao la.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Chú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gà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trống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choai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bao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giờ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quên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chuyến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du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lịch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kì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thú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mình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C67B28-E42C-DA1E-A7C0-E1D5FF6892AB}"/>
              </a:ext>
            </a:extLst>
          </p:cNvPr>
          <p:cNvSpPr/>
          <p:nvPr/>
        </p:nvSpPr>
        <p:spPr>
          <a:xfrm>
            <a:off x="2438401" y="272716"/>
            <a:ext cx="7555831" cy="8021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Cô</a:t>
            </a:r>
            <a:r>
              <a:rPr lang="en-US" sz="3200" b="1" dirty="0"/>
              <a:t> </a:t>
            </a:r>
            <a:r>
              <a:rPr lang="en-US" sz="3200" b="1" dirty="0" err="1"/>
              <a:t>vừa</a:t>
            </a:r>
            <a:r>
              <a:rPr lang="en-US" sz="3200" b="1" dirty="0"/>
              <a:t>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con </a:t>
            </a:r>
            <a:r>
              <a:rPr lang="en-US" sz="3200" b="1" dirty="0" err="1"/>
              <a:t>nghe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  <p:pic>
        <p:nvPicPr>
          <p:cNvPr id="3" name="Picture 2" descr="Chuyến du lịch của chú gà trống choai&quot; (The trip of a rooster) |  #tringankechuyen| #tringantv">
            <a:extLst>
              <a:ext uri="{FF2B5EF4-FFF2-40B4-BE49-F238E27FC236}">
                <a16:creationId xmlns:a16="http://schemas.microsoft.com/office/drawing/2014/main" id="{3CA38C2F-0840-F4D0-317A-167F0A6AC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26" y="1395663"/>
            <a:ext cx="9047747" cy="5089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C67B28-E42C-DA1E-A7C0-E1D5FF6892AB}"/>
              </a:ext>
            </a:extLst>
          </p:cNvPr>
          <p:cNvSpPr/>
          <p:nvPr/>
        </p:nvSpPr>
        <p:spPr>
          <a:xfrm>
            <a:off x="4122822" y="272716"/>
            <a:ext cx="3946357" cy="8021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ai?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48E9E-785E-1AA7-7203-F253229CA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42" y="1375351"/>
            <a:ext cx="8807116" cy="4951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6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CE8763-ECD5-D591-F247-D9C3F4BF2E58}"/>
              </a:ext>
            </a:extLst>
          </p:cNvPr>
          <p:cNvSpPr/>
          <p:nvPr/>
        </p:nvSpPr>
        <p:spPr>
          <a:xfrm>
            <a:off x="2438401" y="272716"/>
            <a:ext cx="7555831" cy="8021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Cô</a:t>
            </a:r>
            <a:r>
              <a:rPr lang="en-US" sz="3200" b="1" dirty="0"/>
              <a:t> </a:t>
            </a:r>
            <a:r>
              <a:rPr lang="en-US" sz="3200" b="1" dirty="0" err="1"/>
              <a:t>vừa</a:t>
            </a:r>
            <a:r>
              <a:rPr lang="en-US" sz="3200" b="1" dirty="0"/>
              <a:t>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con </a:t>
            </a:r>
            <a:r>
              <a:rPr lang="en-US" sz="3200" b="1" dirty="0" err="1"/>
              <a:t>nghe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13100-3A49-53F4-F92F-E4CBAD61A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73" y="1331495"/>
            <a:ext cx="8999254" cy="5059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4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5900FC-7582-662A-658B-AB82CA94619F}"/>
              </a:ext>
            </a:extLst>
          </p:cNvPr>
          <p:cNvSpPr/>
          <p:nvPr/>
        </p:nvSpPr>
        <p:spPr>
          <a:xfrm>
            <a:off x="1612232" y="240632"/>
            <a:ext cx="8967536" cy="8021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Gà</a:t>
            </a:r>
            <a:r>
              <a:rPr lang="en-US" sz="3200" b="1" dirty="0"/>
              <a:t> </a:t>
            </a:r>
            <a:r>
              <a:rPr lang="en-US" sz="3200" b="1" dirty="0" err="1"/>
              <a:t>trống</a:t>
            </a:r>
            <a:r>
              <a:rPr lang="en-US" sz="3200" b="1" dirty="0"/>
              <a:t> </a:t>
            </a:r>
            <a:r>
              <a:rPr lang="en-US" sz="3200" b="1" dirty="0" err="1"/>
              <a:t>choai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đi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tiện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835783-8E8A-0025-AB77-3365ABA84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3" y="1488763"/>
            <a:ext cx="3923317" cy="2205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4A734D-1C0F-1C8C-9C8B-13449AFE6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2" y="4092452"/>
            <a:ext cx="3923317" cy="2205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79DE58-8B7B-A866-9AE0-E003595DC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23" y="1488762"/>
            <a:ext cx="3923317" cy="2205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EBFE5F-06D6-D241-D2B1-9133F4394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22" y="4092452"/>
            <a:ext cx="3923317" cy="2205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64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149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Tra Do</dc:creator>
  <cp:lastModifiedBy>Administrator</cp:lastModifiedBy>
  <cp:revision>5</cp:revision>
  <dcterms:created xsi:type="dcterms:W3CDTF">2024-05-20T09:12:45Z</dcterms:created>
  <dcterms:modified xsi:type="dcterms:W3CDTF">2024-05-21T06:53:10Z</dcterms:modified>
</cp:coreProperties>
</file>