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73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FF99"/>
    <a:srgbClr val="FFCCFF"/>
    <a:srgbClr val="94F779"/>
    <a:srgbClr val="58F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0" autoAdjust="0"/>
    <p:restoredTop sz="94660"/>
  </p:normalViewPr>
  <p:slideViewPr>
    <p:cSldViewPr>
      <p:cViewPr varScale="1">
        <p:scale>
          <a:sx n="82" d="100"/>
          <a:sy n="82" d="100"/>
        </p:scale>
        <p:origin x="152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828A9-69E9-4802-8164-62B608DD869D}" type="datetimeFigureOut">
              <a:rPr lang="en-US" smtClean="0"/>
              <a:t>06-08-24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91E728-47D6-468B-849F-ADF9EC93D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357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91E728-47D6-468B-849F-ADF9EC93DEF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161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C74E-6DB9-4D26-8A2F-7BDFC0322C57}" type="datetimeFigureOut">
              <a:rPr lang="en-US" smtClean="0"/>
              <a:t>06-08-24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5B26-0F92-45FC-98C0-BE1981B2D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434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C74E-6DB9-4D26-8A2F-7BDFC0322C57}" type="datetimeFigureOut">
              <a:rPr lang="en-US" smtClean="0"/>
              <a:t>06-08-24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5B26-0F92-45FC-98C0-BE1981B2D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513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C74E-6DB9-4D26-8A2F-7BDFC0322C57}" type="datetimeFigureOut">
              <a:rPr lang="en-US" smtClean="0"/>
              <a:t>06-08-24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5B26-0F92-45FC-98C0-BE1981B2D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310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C74E-6DB9-4D26-8A2F-7BDFC0322C57}" type="datetimeFigureOut">
              <a:rPr lang="en-US" smtClean="0"/>
              <a:t>06-08-24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5B26-0F92-45FC-98C0-BE1981B2D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085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C74E-6DB9-4D26-8A2F-7BDFC0322C57}" type="datetimeFigureOut">
              <a:rPr lang="en-US" smtClean="0"/>
              <a:t>06-08-24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5B26-0F92-45FC-98C0-BE1981B2D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931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C74E-6DB9-4D26-8A2F-7BDFC0322C57}" type="datetimeFigureOut">
              <a:rPr lang="en-US" smtClean="0"/>
              <a:t>06-08-24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5B26-0F92-45FC-98C0-BE1981B2D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930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C74E-6DB9-4D26-8A2F-7BDFC0322C57}" type="datetimeFigureOut">
              <a:rPr lang="en-US" smtClean="0"/>
              <a:t>06-08-24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5B26-0F92-45FC-98C0-BE1981B2D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920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C74E-6DB9-4D26-8A2F-7BDFC0322C57}" type="datetimeFigureOut">
              <a:rPr lang="en-US" smtClean="0"/>
              <a:t>06-08-24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5B26-0F92-45FC-98C0-BE1981B2D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337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C74E-6DB9-4D26-8A2F-7BDFC0322C57}" type="datetimeFigureOut">
              <a:rPr lang="en-US" smtClean="0"/>
              <a:t>06-08-24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5B26-0F92-45FC-98C0-BE1981B2D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603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C74E-6DB9-4D26-8A2F-7BDFC0322C57}" type="datetimeFigureOut">
              <a:rPr lang="en-US" smtClean="0"/>
              <a:t>06-08-24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5B26-0F92-45FC-98C0-BE1981B2D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249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C74E-6DB9-4D26-8A2F-7BDFC0322C57}" type="datetimeFigureOut">
              <a:rPr lang="en-US" smtClean="0"/>
              <a:t>06-08-24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5B26-0F92-45FC-98C0-BE1981B2D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891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BC74E-6DB9-4D26-8A2F-7BDFC0322C57}" type="datetimeFigureOut">
              <a:rPr lang="en-US" smtClean="0"/>
              <a:t>06-08-24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85B26-0F92-45FC-98C0-BE1981B2D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911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hinh nen ppt\images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331" y="-76200"/>
            <a:ext cx="91557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A3144BF-ABAC-46D2-886B-ED99B1C40A25}"/>
              </a:ext>
            </a:extLst>
          </p:cNvPr>
          <p:cNvSpPr/>
          <p:nvPr/>
        </p:nvSpPr>
        <p:spPr>
          <a:xfrm>
            <a:off x="2362200" y="381000"/>
            <a:ext cx="4572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Times New Roman" pitchFamily="18" charset="0"/>
              </a:rPr>
              <a:t>UỶ BAN NHÂN DÂN QUẬN LONG BIÊN</a:t>
            </a:r>
          </a:p>
          <a:p>
            <a:pPr algn="ctr">
              <a:spcBef>
                <a:spcPct val="50000"/>
              </a:spcBef>
            </a:pPr>
            <a:r>
              <a:rPr lang="en-US" b="1" dirty="0">
                <a:latin typeface="Times New Roman" pitchFamily="18" charset="0"/>
              </a:rPr>
              <a:t>    </a:t>
            </a:r>
            <a:r>
              <a:rPr lang="en-US" sz="1600" b="1" dirty="0">
                <a:latin typeface="Times New Roman" pitchFamily="18" charset="0"/>
              </a:rPr>
              <a:t>TRƯỜNG MẦM NON NGUYỆT QUẾ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014149-D0CC-49FA-A628-29623436F790}"/>
              </a:ext>
            </a:extLst>
          </p:cNvPr>
          <p:cNvSpPr txBox="1"/>
          <p:nvPr/>
        </p:nvSpPr>
        <p:spPr>
          <a:xfrm>
            <a:off x="2667000" y="1910834"/>
            <a:ext cx="4454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LÀM QUEN VĂN HỌC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1F3921-F797-43C2-ACA8-651F9FAF648D}"/>
              </a:ext>
            </a:extLst>
          </p:cNvPr>
          <p:cNvSpPr/>
          <p:nvPr/>
        </p:nvSpPr>
        <p:spPr>
          <a:xfrm>
            <a:off x="2971800" y="282511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3- 4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092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428198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920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r="16143"/>
          <a:stretch/>
        </p:blipFill>
        <p:spPr>
          <a:xfrm>
            <a:off x="304800" y="152400"/>
            <a:ext cx="8534400" cy="647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901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5" t="43363" r="51929" b="14616"/>
          <a:stretch/>
        </p:blipFill>
        <p:spPr bwMode="auto">
          <a:xfrm>
            <a:off x="2828905" y="3873709"/>
            <a:ext cx="2962295" cy="287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" t="43810" r="58949" b="-916"/>
          <a:stretch/>
        </p:blipFill>
        <p:spPr bwMode="auto">
          <a:xfrm>
            <a:off x="42161" y="3984743"/>
            <a:ext cx="2701039" cy="287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77" t="1898" r="-3489" b="14615"/>
          <a:stretch/>
        </p:blipFill>
        <p:spPr bwMode="auto">
          <a:xfrm>
            <a:off x="5867400" y="1905000"/>
            <a:ext cx="3505200" cy="4848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7652" y="2117206"/>
            <a:ext cx="3962400" cy="1754326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+mj-lt"/>
              </a:rPr>
              <a:t>Trong chuyện có những nhân vật nào?</a:t>
            </a:r>
            <a:endParaRPr lang="en-US" sz="3600" dirty="0">
              <a:latin typeface="+mj-lt"/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3025"/>
            <a:ext cx="4718050" cy="1831975"/>
          </a:xfrm>
          <a:prstGeom prst="rect">
            <a:avLst/>
          </a:prstGeom>
          <a:solidFill>
            <a:srgbClr val="94F779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635230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4"/>
          <a:stretch/>
        </p:blipFill>
        <p:spPr>
          <a:xfrm>
            <a:off x="-14515" y="-10886"/>
            <a:ext cx="9158515" cy="67926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331857"/>
            <a:ext cx="8305800" cy="707886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+mj-lt"/>
              </a:rPr>
              <a:t>Đang gặm cỏ non Dê Trắng đã gặp ai?</a:t>
            </a:r>
            <a:endParaRPr lang="en-US" sz="40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524000"/>
            <a:ext cx="777240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+mj-lt"/>
              </a:rPr>
              <a:t>Con sói đã làm gì Dê Trắng</a:t>
            </a:r>
            <a:endParaRPr lang="en-US" sz="4000" dirty="0"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2" y="3276600"/>
            <a:ext cx="4194175" cy="313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4418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153400" cy="1323439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+mj-lt"/>
              </a:rPr>
              <a:t>Khi gặp sói</a:t>
            </a:r>
            <a:r>
              <a:rPr lang="en-US" sz="4000" dirty="0">
                <a:latin typeface="+mj-lt"/>
              </a:rPr>
              <a:t>,</a:t>
            </a:r>
            <a:r>
              <a:rPr lang="vi-VN" sz="4000" dirty="0">
                <a:latin typeface="+mj-lt"/>
              </a:rPr>
              <a:t> Dê Đen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cảm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thấy</a:t>
            </a:r>
            <a:r>
              <a:rPr lang="vi-VN" sz="4000" dirty="0">
                <a:latin typeface="+mj-lt"/>
              </a:rPr>
              <a:t> như thế nào?</a:t>
            </a:r>
            <a:r>
              <a:rPr lang="en-US" sz="4000" dirty="0">
                <a:latin typeface="+mj-lt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2057400"/>
            <a:ext cx="8382000" cy="70788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Con sói có ăn thịt được Dê Đen không?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3256880"/>
            <a:ext cx="4441825" cy="333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6791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60413"/>
            <a:ext cx="8763000" cy="635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UBND QUẬN LONG BIÊN</a:t>
            </a:r>
            <a:b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</a:b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TRƯỜNG MN ĐÔ THỊ VIỆT HƯNG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96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96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1" i="0" u="none" strike="noStrike" kern="0" cap="none" spc="0" normalizeH="0" baseline="0" noProof="0" dirty="0">
              <a:ln>
                <a:noFill/>
              </a:ln>
              <a:solidFill>
                <a:srgbClr val="000096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Lĩnh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vực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phát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triển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ngôn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ngữ</a:t>
            </a:r>
            <a:endParaRPr kumimoji="0" lang="vi-VN" sz="2000" b="1" i="0" u="none" strike="noStrike" kern="0" cap="none" spc="0" normalizeH="0" baseline="0" noProof="0" dirty="0">
              <a:ln>
                <a:noFill/>
              </a:ln>
              <a:solidFill>
                <a:srgbClr val="000096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Làm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quen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văn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học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noProof="0" dirty="0" err="1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b="1" kern="0" noProof="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noProof="0" dirty="0" err="1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kern="0" noProof="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noProof="0" dirty="0" err="1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kern="0" noProof="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noProof="0" dirty="0" err="1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b="1" kern="0" noProof="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“</a:t>
            </a:r>
            <a:r>
              <a:rPr kumimoji="0" lang="en-US" sz="3200" b="1" i="0" u="none" strike="noStrike" kern="0" cap="none" spc="0" normalizeH="0" baseline="0" dirty="0" err="1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Chú</a:t>
            </a:r>
            <a:r>
              <a:rPr kumimoji="0" lang="en-US" sz="3200" b="1" i="0" u="none" strike="noStrike" kern="0" cap="none" spc="0" normalizeH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dirty="0" err="1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dê</a:t>
            </a:r>
            <a:r>
              <a:rPr kumimoji="0" lang="en-US" sz="3200" b="1" i="0" u="none" strike="noStrike" kern="0" cap="none" spc="0" normalizeH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dirty="0" err="1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đen</a:t>
            </a:r>
            <a:r>
              <a:rPr kumimoji="0" lang="en-US" sz="3200" b="1" i="0" u="none" strike="noStrike" kern="0" cap="none" spc="0" normalizeH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”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kern="0" dirty="0" err="1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b="1" kern="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kern="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kern="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200" b="1" kern="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ker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en-US" sz="3200" b="1" i="0" u="none" strike="noStrike" kern="0" cap="none" spc="0" normalizeH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Lứa tuổi: MG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 (3-4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tuổi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Giáo viên: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Thị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Hồng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Dương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NĂM HỌC 201</a:t>
            </a: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9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-20</a:t>
            </a: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20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645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1"/>
            <a:ext cx="9143132" cy="685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843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1" y="0"/>
            <a:ext cx="91707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15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3" y="0"/>
            <a:ext cx="91529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784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5" r="15595"/>
          <a:stretch/>
        </p:blipFill>
        <p:spPr>
          <a:xfrm>
            <a:off x="-8710" y="0"/>
            <a:ext cx="9152710" cy="684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543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0"/>
            <a:ext cx="9135292" cy="685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036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04800"/>
            <a:ext cx="8885481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932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85750"/>
            <a:ext cx="8458200" cy="63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618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139</Words>
  <Application>Microsoft Office PowerPoint</Application>
  <PresentationFormat>On-screen Show (4:3)</PresentationFormat>
  <Paragraphs>25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admn</dc:creator>
  <cp:lastModifiedBy>Administrator</cp:lastModifiedBy>
  <cp:revision>12</cp:revision>
  <dcterms:created xsi:type="dcterms:W3CDTF">2020-04-12T03:32:24Z</dcterms:created>
  <dcterms:modified xsi:type="dcterms:W3CDTF">2024-08-06T05:36:22Z</dcterms:modified>
</cp:coreProperties>
</file>