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6" r:id="rId2"/>
    <p:sldId id="258" r:id="rId3"/>
    <p:sldId id="256" r:id="rId4"/>
    <p:sldId id="274" r:id="rId5"/>
    <p:sldId id="263" r:id="rId6"/>
    <p:sldId id="273" r:id="rId7"/>
    <p:sldId id="259" r:id="rId8"/>
    <p:sldId id="261" r:id="rId9"/>
    <p:sldId id="264" r:id="rId10"/>
    <p:sldId id="260" r:id="rId11"/>
    <p:sldId id="262" r:id="rId12"/>
    <p:sldId id="265" r:id="rId13"/>
    <p:sldId id="266" r:id="rId14"/>
    <p:sldId id="275" r:id="rId15"/>
    <p:sldId id="267" r:id="rId16"/>
    <p:sldId id="270" r:id="rId17"/>
    <p:sldId id="269" r:id="rId18"/>
    <p:sldId id="271" r:id="rId19"/>
    <p:sldId id="268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8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40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052" y="1143000"/>
            <a:ext cx="8049896" cy="42165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</a:rPr>
              <a:t>Khám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phá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môi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trường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xung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quanh</a:t>
            </a:r>
            <a:endParaRPr lang="en-US" sz="4400" dirty="0">
              <a:solidFill>
                <a:srgbClr val="FF0000"/>
              </a:solidFill>
            </a:endParaRPr>
          </a:p>
          <a:p>
            <a:pPr algn="ctr"/>
            <a:endParaRPr lang="en-US" sz="4400" dirty="0">
              <a:solidFill>
                <a:srgbClr val="FF0000"/>
              </a:solidFill>
            </a:endParaRPr>
          </a:p>
          <a:p>
            <a:pPr algn="ctr"/>
            <a:r>
              <a:rPr lang="en-US" sz="3600" dirty="0" err="1"/>
              <a:t>Chủ</a:t>
            </a:r>
            <a:r>
              <a:rPr lang="en-US" sz="3600" dirty="0"/>
              <a:t> </a:t>
            </a:r>
            <a:r>
              <a:rPr lang="en-US" sz="3600" dirty="0" err="1"/>
              <a:t>đề</a:t>
            </a:r>
            <a:r>
              <a:rPr lang="en-US" sz="3600" dirty="0"/>
              <a:t>: Rau, </a:t>
            </a:r>
            <a:r>
              <a:rPr lang="en-US" sz="3600" dirty="0" err="1"/>
              <a:t>củ</a:t>
            </a:r>
            <a:r>
              <a:rPr lang="en-US" sz="3600" dirty="0"/>
              <a:t>, </a:t>
            </a:r>
            <a:r>
              <a:rPr lang="en-US" sz="3600" dirty="0" err="1"/>
              <a:t>quả</a:t>
            </a:r>
            <a:endParaRPr lang="en-US" sz="3600" dirty="0"/>
          </a:p>
          <a:p>
            <a:pPr algn="ctr"/>
            <a:r>
              <a:rPr lang="en-US" sz="3600" dirty="0" err="1"/>
              <a:t>Đề</a:t>
            </a:r>
            <a:r>
              <a:rPr lang="en-US" sz="3600" dirty="0"/>
              <a:t> </a:t>
            </a:r>
            <a:r>
              <a:rPr lang="en-US" sz="3600" dirty="0" err="1"/>
              <a:t>tài</a:t>
            </a:r>
            <a:r>
              <a:rPr lang="en-US" sz="3600" dirty="0"/>
              <a:t>: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rốt</a:t>
            </a:r>
            <a:r>
              <a:rPr lang="en-US" sz="3600" dirty="0"/>
              <a:t>, </a:t>
            </a:r>
            <a:r>
              <a:rPr lang="en-US" sz="3600" dirty="0" err="1"/>
              <a:t>su</a:t>
            </a:r>
            <a:r>
              <a:rPr lang="en-US" sz="3600" dirty="0"/>
              <a:t> </a:t>
            </a:r>
            <a:r>
              <a:rPr lang="en-US" sz="3600" dirty="0" err="1"/>
              <a:t>hào</a:t>
            </a:r>
            <a:r>
              <a:rPr lang="en-US" sz="3600" dirty="0"/>
              <a:t>, </a:t>
            </a:r>
            <a:r>
              <a:rPr lang="en-US" sz="3600" dirty="0" err="1"/>
              <a:t>bắp</a:t>
            </a:r>
            <a:r>
              <a:rPr lang="en-US" sz="3600" dirty="0"/>
              <a:t> </a:t>
            </a:r>
            <a:r>
              <a:rPr lang="en-US" sz="3600" dirty="0" err="1"/>
              <a:t>cải</a:t>
            </a:r>
            <a:endParaRPr lang="en-US" sz="3600" dirty="0"/>
          </a:p>
          <a:p>
            <a:pPr algn="ctr"/>
            <a:r>
              <a:rPr lang="en-US" sz="3600" dirty="0" err="1"/>
              <a:t>Đối</a:t>
            </a:r>
            <a:r>
              <a:rPr lang="en-US" sz="3600" dirty="0"/>
              <a:t> </a:t>
            </a:r>
            <a:r>
              <a:rPr lang="en-US" sz="3600" dirty="0" err="1"/>
              <a:t>tượng</a:t>
            </a:r>
            <a:r>
              <a:rPr lang="en-US" sz="3600" dirty="0"/>
              <a:t>: 3-4 </a:t>
            </a:r>
            <a:r>
              <a:rPr lang="en-US" sz="3600" dirty="0" err="1"/>
              <a:t>tuổi</a:t>
            </a:r>
            <a:endParaRPr lang="en-US" sz="3600" dirty="0"/>
          </a:p>
          <a:p>
            <a:pPr algn="ctr"/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: 20-25 </a:t>
            </a:r>
            <a:r>
              <a:rPr lang="en-US" sz="3600" dirty="0" err="1"/>
              <a:t>phút</a:t>
            </a:r>
            <a:endParaRPr lang="en-US" sz="3600" dirty="0"/>
          </a:p>
          <a:p>
            <a:pPr algn="ctr"/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dạy</a:t>
            </a:r>
            <a:r>
              <a:rPr lang="en-US" sz="3600" dirty="0"/>
              <a:t>: </a:t>
            </a:r>
            <a:r>
              <a:rPr lang="en-US" sz="3600" dirty="0" err="1"/>
              <a:t>Lưu</a:t>
            </a:r>
            <a:r>
              <a:rPr lang="en-US" sz="3600" dirty="0"/>
              <a:t> </a:t>
            </a:r>
            <a:r>
              <a:rPr lang="en-US" sz="3600" dirty="0" err="1"/>
              <a:t>Thị</a:t>
            </a:r>
            <a:r>
              <a:rPr lang="en-US" sz="3600" dirty="0"/>
              <a:t> </a:t>
            </a:r>
            <a:r>
              <a:rPr lang="en-US" sz="3600" dirty="0" err="1"/>
              <a:t>Ngọc</a:t>
            </a:r>
            <a:r>
              <a:rPr lang="en-US" sz="3600" dirty="0"/>
              <a:t> </a:t>
            </a:r>
            <a:r>
              <a:rPr lang="en-US" sz="3600" dirty="0" err="1"/>
              <a:t>Huyền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27" y="6400800"/>
            <a:ext cx="3810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1" y="0"/>
            <a:ext cx="786919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0" y="6088559"/>
            <a:ext cx="28472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81000"/>
            <a:ext cx="7900384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425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0"/>
            <a:ext cx="5715000" cy="3800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" y="2819400"/>
            <a:ext cx="454797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0" y="1142068"/>
            <a:ext cx="4888460" cy="4422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03" y="914400"/>
            <a:ext cx="4325937" cy="432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4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066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9"/>
            <a:ext cx="43227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190500"/>
            <a:ext cx="3200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28605"/>
            <a:ext cx="4953000" cy="3143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75" y="3710520"/>
            <a:ext cx="3918025" cy="3147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602327" cy="4952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62" y="13854"/>
            <a:ext cx="4220637" cy="2729345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1905000" y="685800"/>
            <a:ext cx="1295400" cy="10668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3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3672320"/>
            <a:ext cx="4121727" cy="3033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"/>
            <a:ext cx="429490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635"/>
            <a:ext cx="47625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320"/>
            <a:ext cx="4762500" cy="3171825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581400" y="2689945"/>
            <a:ext cx="2038350" cy="17759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1"/>
            <a:ext cx="2429151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151" y="1905000"/>
            <a:ext cx="2321391" cy="2133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542" y="1905001"/>
            <a:ext cx="2227739" cy="21335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537" y="4267200"/>
            <a:ext cx="24257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154" y="4267200"/>
            <a:ext cx="2322513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30" y="4267200"/>
            <a:ext cx="22320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67" y="1923623"/>
            <a:ext cx="2134786" cy="20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3230" y="304800"/>
            <a:ext cx="54300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Ai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54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360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3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hái r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28" y="54084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6099" y="384719"/>
            <a:ext cx="46378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103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16727"/>
            <a:ext cx="52578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88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endParaRPr lang="en-US" sz="8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473"/>
            <a:ext cx="64008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345" y="5943600"/>
            <a:ext cx="22525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" y="3428999"/>
            <a:ext cx="4673854" cy="342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9" y="3428998"/>
            <a:ext cx="4440001" cy="342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401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1" y="-13855"/>
            <a:ext cx="6517912" cy="651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599" y="6102414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" y="304800"/>
            <a:ext cx="4972050" cy="503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91653"/>
            <a:ext cx="47105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4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76</Words>
  <Application>Microsoft Office PowerPoint</Application>
  <PresentationFormat>On-screen Show (4:3)</PresentationFormat>
  <Paragraphs>17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Huong</cp:lastModifiedBy>
  <cp:revision>26</cp:revision>
  <dcterms:created xsi:type="dcterms:W3CDTF">2016-10-10T07:07:35Z</dcterms:created>
  <dcterms:modified xsi:type="dcterms:W3CDTF">2021-04-23T02:58:32Z</dcterms:modified>
</cp:coreProperties>
</file>