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0"/>
  </p:notesMasterIdLst>
  <p:sldIdLst>
    <p:sldId id="27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DD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14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4FE94-96B4-4272-8D8A-C734634A7E9E}" type="datetimeFigureOut">
              <a:rPr lang="en-US" smtClean="0"/>
              <a:t>06-08-24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EBBD2-BD47-4E61-8F4D-A240A381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39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3284FC9B-7887-4D7B-AAF6-9E507DD5F1D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D75DDB11-55CD-4E9E-860B-FA38ADA634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09249EBA-8A07-451E-AA14-2B14A2A6D5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8A1923-1855-47DA-BAA9-6C983C050375}" type="slidenum">
              <a:rPr lang="vi-VN" altLang="en-US"/>
              <a:pPr/>
              <a:t>1</a:t>
            </a:fld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8" name="Nơi giữ chỗ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Nơi giữ chỗ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4" name="Nơi giữ chỗ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Nơi giữ chỗ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3" name="Nơi giữ chỗ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6" name="Nơi giữ chỗ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Nơi giữ chỗ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1259-9F3E-459C-8976-413F670F79C5}" type="datetimeFigureOut">
              <a:rPr lang="en-US" smtClean="0"/>
              <a:pPr/>
              <a:t>06-08-24</a:t>
            </a:fld>
            <a:endParaRPr lang="en-US"/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34C11-D1C2-4213-9619-AEE32B00F24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7.jpeg"/><Relationship Id="rId7" Type="http://schemas.openxmlformats.org/officeDocument/2006/relationships/image" Target="../media/image1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3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image" Target="../media/image19.png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A61CE474-8E40-4902-A787-97B3D88E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687" y="2135801"/>
            <a:ext cx="42703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>
                <a:solidFill>
                  <a:schemeClr val="tx2"/>
                </a:solidFill>
                <a:latin typeface="Times New Roman" panose="02020603050405020304" pitchFamily="18" charset="0"/>
              </a:rPr>
              <a:t>KHÁM PHÁ</a:t>
            </a:r>
          </a:p>
        </p:txBody>
      </p:sp>
      <p:sp>
        <p:nvSpPr>
          <p:cNvPr id="63493" name="Text Box 5">
            <a:extLst>
              <a:ext uri="{FF2B5EF4-FFF2-40B4-BE49-F238E27FC236}">
                <a16:creationId xmlns:a16="http://schemas.microsoft.com/office/drawing/2014/main" id="{8862E9CA-B517-4493-9786-38AECA364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104" y="2306762"/>
            <a:ext cx="483552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endParaRPr lang="en-US" altLang="en-US" sz="3200" b="1" dirty="0">
              <a:solidFill>
                <a:srgbClr val="990000"/>
              </a:solidFill>
              <a:latin typeface=".VnArabia" panose="020B7200000000000000" pitchFamily="34" charset="0"/>
            </a:endParaRPr>
          </a:p>
          <a:p>
            <a:pPr eaLnBrk="1" hangingPunct="1">
              <a:defRPr/>
            </a:pP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</a:rPr>
              <a:t>Đồ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</a:rPr>
              <a:t>dùng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</a:rPr>
              <a:t>trong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</a:rPr>
              <a:t>nhà</a:t>
            </a:r>
            <a:r>
              <a:rPr lang="en-US" alt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altLang="en-US" sz="3600" b="1" dirty="0" err="1">
                <a:solidFill>
                  <a:schemeClr val="tx2">
                    <a:lumMod val="75000"/>
                  </a:schemeClr>
                </a:solidFill>
              </a:rPr>
              <a:t>bếp</a:t>
            </a:r>
            <a:endParaRPr lang="en-US" altLang="en-US" sz="3600" dirty="0">
              <a:solidFill>
                <a:schemeClr val="tx2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dirty="0">
              <a:latin typeface=".VnBlackH" panose="020B7200000000000000" pitchFamily="34" charset="0"/>
            </a:endParaRPr>
          </a:p>
        </p:txBody>
      </p:sp>
      <p:sp>
        <p:nvSpPr>
          <p:cNvPr id="63495" name="WordArt 7">
            <a:extLst>
              <a:ext uri="{FF2B5EF4-FFF2-40B4-BE49-F238E27FC236}">
                <a16:creationId xmlns:a16="http://schemas.microsoft.com/office/drawing/2014/main" id="{12D6BD92-A208-4ABC-AF6C-3D277FE898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2124075" y="6238875"/>
            <a:ext cx="10439400" cy="1238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b="1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n-lt"/>
              <a:ea typeface="+mn-lt"/>
              <a:cs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EB3A02-F40E-46AA-853A-1972BC79995D}"/>
              </a:ext>
            </a:extLst>
          </p:cNvPr>
          <p:cNvSpPr/>
          <p:nvPr/>
        </p:nvSpPr>
        <p:spPr>
          <a:xfrm>
            <a:off x="2555875" y="846405"/>
            <a:ext cx="4572000" cy="8732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>
              <a:lnSpc>
                <a:spcPct val="150000"/>
              </a:lnSpc>
              <a:defRPr/>
            </a:pP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b="1" dirty="0">
                <a:solidFill>
                  <a:schemeClr val="tx2"/>
                </a:solidFill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Quế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2AC9D-888E-4878-BF68-89E6A6E21584}"/>
              </a:ext>
            </a:extLst>
          </p:cNvPr>
          <p:cNvSpPr txBox="1"/>
          <p:nvPr/>
        </p:nvSpPr>
        <p:spPr>
          <a:xfrm>
            <a:off x="3727626" y="3657600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3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T-4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2743200" y="304800"/>
            <a:ext cx="5791200" cy="16927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</a:p>
          <a:p>
            <a:pPr algn="ctr"/>
            <a:r>
              <a:rPr lang="en-US" sz="6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6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6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19DD6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giỏi</a:t>
            </a:r>
            <a:endParaRPr lang="vi-VN" sz="6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19DD6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 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4114800" cy="3962400"/>
          </a:xfrm>
          <a:prstGeom prst="rect">
            <a:avLst/>
          </a:prstGeom>
        </p:spPr>
      </p:pic>
      <p:pic>
        <p:nvPicPr>
          <p:cNvPr id="5" name="Ảnh 4" descr="dĩ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57200"/>
            <a:ext cx="3810001" cy="403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" y="228600"/>
            <a:ext cx="4648200" cy="3689047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981200"/>
            <a:ext cx="44196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thiet-ke-ban-an-go-tmba0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" cy="5181600"/>
          </a:xfrm>
          <a:prstGeom prst="rect">
            <a:avLst/>
          </a:prstGeom>
        </p:spPr>
      </p:pic>
      <p:pic>
        <p:nvPicPr>
          <p:cNvPr id="6" name="Ảnh 5" descr="tủ đựng chén.jpg"/>
          <p:cNvPicPr>
            <a:picLocks noChangeAspect="1"/>
          </p:cNvPicPr>
          <p:nvPr/>
        </p:nvPicPr>
        <p:blipFill>
          <a:blip r:embed="rId3"/>
          <a:srcRect l="24000" t="288"/>
          <a:stretch>
            <a:fillRect/>
          </a:stretch>
        </p:blipFill>
        <p:spPr>
          <a:xfrm>
            <a:off x="4648200" y="1905000"/>
            <a:ext cx="4495800" cy="495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dong-canh-dong-hoa-co-tuyet-dep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600200" y="457200"/>
            <a:ext cx="6694461" cy="17543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</a:t>
            </a:r>
          </a:p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mất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rcRect l="2227" t="11111" r="4232" b="2778"/>
          <a:stretch>
            <a:fillRect/>
          </a:stretch>
        </p:blipFill>
        <p:spPr>
          <a:xfrm>
            <a:off x="0" y="228600"/>
            <a:ext cx="3200400" cy="23622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304800"/>
            <a:ext cx="3235722" cy="2286000"/>
          </a:xfrm>
          <a:prstGeom prst="rect">
            <a:avLst/>
          </a:prstGeom>
        </p:spPr>
      </p:pic>
      <p:pic>
        <p:nvPicPr>
          <p:cNvPr id="6" name="Ảnh 5" descr="ché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3200" y="304800"/>
            <a:ext cx="2590800" cy="2371725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rcRect t="6612" r="-6841" b="-5785"/>
          <a:stretch>
            <a:fillRect/>
          </a:stretch>
        </p:blipFill>
        <p:spPr>
          <a:xfrm>
            <a:off x="0" y="2743200"/>
            <a:ext cx="3124200" cy="2286000"/>
          </a:xfrm>
          <a:prstGeom prst="rect">
            <a:avLst/>
          </a:prstGeom>
        </p:spPr>
      </p:pic>
      <p:pic>
        <p:nvPicPr>
          <p:cNvPr id="8" name="Ảnh 7" descr="thiet-ke-ban-an-go-tmba08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2743200"/>
            <a:ext cx="3200400" cy="2362200"/>
          </a:xfrm>
          <a:prstGeom prst="rect">
            <a:avLst/>
          </a:prstGeom>
        </p:spPr>
      </p:pic>
      <p:pic>
        <p:nvPicPr>
          <p:cNvPr id="9" name="Ảnh 8" descr="tủ đựng chén.jpg"/>
          <p:cNvPicPr>
            <a:picLocks noChangeAspect="1"/>
          </p:cNvPicPr>
          <p:nvPr/>
        </p:nvPicPr>
        <p:blipFill>
          <a:blip r:embed="rId7"/>
          <a:srcRect l="36800" t="2477" r="16800"/>
          <a:stretch>
            <a:fillRect/>
          </a:stretch>
        </p:blipFill>
        <p:spPr>
          <a:xfrm>
            <a:off x="6477000" y="2819400"/>
            <a:ext cx="2438400" cy="3733800"/>
          </a:xfrm>
          <a:prstGeom prst="rect">
            <a:avLst/>
          </a:prstGeom>
        </p:spPr>
      </p:pic>
      <p:pic>
        <p:nvPicPr>
          <p:cNvPr id="10" name="Ảnh 9" descr="dao.jpg"/>
          <p:cNvPicPr>
            <a:picLocks noChangeAspect="1"/>
          </p:cNvPicPr>
          <p:nvPr/>
        </p:nvPicPr>
        <p:blipFill>
          <a:blip r:embed="rId8"/>
          <a:srcRect b="9605"/>
          <a:stretch>
            <a:fillRect/>
          </a:stretch>
        </p:blipFill>
        <p:spPr>
          <a:xfrm>
            <a:off x="0" y="5105400"/>
            <a:ext cx="365760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ơi giữ chỗ cho Nội dung 3" descr="hinh-nen-dep-2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Hình Chữ nhật 4"/>
          <p:cNvSpPr/>
          <p:nvPr/>
        </p:nvSpPr>
        <p:spPr>
          <a:xfrm>
            <a:off x="762000" y="1143000"/>
            <a:ext cx="79248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54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54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</a:p>
          <a:p>
            <a:pPr algn="ctr"/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54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54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b="1" cap="none" spc="0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endParaRPr lang="vi-VN" sz="5400" b="1" cap="none" spc="0" dirty="0">
              <a:ln w="127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hinh-nen-powerpoint-dep-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1371600" y="838200"/>
            <a:ext cx="6844952" cy="175432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</a:t>
            </a:r>
          </a:p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tuyên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dương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2a90249b3b9f6bedc9be56ee3a9ff73d_38455493-wallpaperca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457200" y="685800"/>
            <a:ext cx="845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5400" b="1" cap="none" spc="0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762000" y="1905000"/>
            <a:ext cx="7802376" cy="22860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Đồ</a:t>
            </a:r>
            <a:r>
              <a:rPr lang="en-US" sz="54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dùng</a:t>
            </a:r>
            <a:r>
              <a:rPr lang="en-US" sz="54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trong</a:t>
            </a:r>
            <a:r>
              <a:rPr lang="en-US" sz="54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nhà</a:t>
            </a:r>
            <a:r>
              <a:rPr lang="en-US" sz="5400" b="1" dirty="0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bếp</a:t>
            </a:r>
            <a:endParaRPr lang="en-US" sz="5400" b="1" dirty="0">
              <a:ln w="12700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THIẾT KẾ G.AN ĐIỆN TỬ\02 - Thu Vien Ho Tro Thiet Ke Giao An Dien Tu\12 - Hinh Anh - Anh Nen\Anh Nen PMSV (78)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914400" y="1219200"/>
            <a:ext cx="6858000" cy="25146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4400" b="1" cap="none" spc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CÙNG CẢ LỚP ĐỌC ĐỒNG DAO: </a:t>
            </a:r>
          </a:p>
          <a:p>
            <a:pPr algn="ctr"/>
            <a:r>
              <a:rPr lang="en-US" sz="4400" b="1" cap="none" spc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 CẦU ĐI QUÁN</a:t>
            </a:r>
            <a:endParaRPr lang="vi-VN" sz="4400" b="1" cap="none" spc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Administrator\My Documents\HÌNH NỀN 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Hình Chữ nhật 4"/>
          <p:cNvSpPr/>
          <p:nvPr/>
        </p:nvSpPr>
        <p:spPr>
          <a:xfrm>
            <a:off x="228600" y="2438400"/>
            <a:ext cx="8610600" cy="16764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 VÀ CẢ LỚP CÙNG ĐI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SIÊU THỊ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radanza-VanessaMae_3wf9h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22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Biet%20thu%20(8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ình Chữ nhật 6"/>
          <p:cNvSpPr/>
          <p:nvPr/>
        </p:nvSpPr>
        <p:spPr>
          <a:xfrm>
            <a:off x="1600200" y="5715000"/>
            <a:ext cx="5334000" cy="9144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54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</a:t>
            </a:r>
            <a:endParaRPr lang="vi-VN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ả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3733800" cy="2209800"/>
          </a:xfrm>
          <a:prstGeom prst="rect">
            <a:avLst/>
          </a:prstGeom>
        </p:spPr>
      </p:pic>
      <p:pic>
        <p:nvPicPr>
          <p:cNvPr id="5" name="Ảnh 4" descr="nồi cơ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52399"/>
            <a:ext cx="3581400" cy="2362201"/>
          </a:xfrm>
          <a:prstGeom prst="rect">
            <a:avLst/>
          </a:prstGeom>
        </p:spPr>
      </p:pic>
      <p:pic>
        <p:nvPicPr>
          <p:cNvPr id="6" name="Ảnh 5" descr="bep-gas-am-faster-fs-370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191000"/>
            <a:ext cx="4572000" cy="2362200"/>
          </a:xfrm>
          <a:prstGeom prst="rect">
            <a:avLst/>
          </a:prstGeom>
        </p:spPr>
      </p:pic>
      <p:pic>
        <p:nvPicPr>
          <p:cNvPr id="7" name="Ảnh 6" descr="NỒI CƠM ĐIỆ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3733800"/>
            <a:ext cx="3124200" cy="2667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828800" y="2743200"/>
            <a:ext cx="5410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nấu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hé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2667000" cy="2438400"/>
          </a:xfrm>
          <a:prstGeom prst="rect">
            <a:avLst/>
          </a:prstGeom>
        </p:spPr>
      </p:pic>
      <p:pic>
        <p:nvPicPr>
          <p:cNvPr id="5" name="Ảnh 4" descr="tô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04800"/>
            <a:ext cx="3276600" cy="2286000"/>
          </a:xfrm>
          <a:prstGeom prst="rect">
            <a:avLst/>
          </a:prstGeom>
        </p:spPr>
      </p:pic>
      <p:pic>
        <p:nvPicPr>
          <p:cNvPr id="6" name="Ảnh 5" descr="muỗn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886200"/>
            <a:ext cx="2971800" cy="2514600"/>
          </a:xfrm>
          <a:prstGeom prst="rect">
            <a:avLst/>
          </a:prstGeom>
        </p:spPr>
      </p:pic>
      <p:pic>
        <p:nvPicPr>
          <p:cNvPr id="7" name="Ảnh 6" descr="dĩ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3886200"/>
            <a:ext cx="3352800" cy="24384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609600" y="2743200"/>
            <a:ext cx="7848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máy giặ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3429000"/>
            <a:ext cx="3200400" cy="3200400"/>
          </a:xfrm>
          <a:prstGeom prst="rect">
            <a:avLst/>
          </a:prstGeom>
        </p:spPr>
      </p:pic>
      <p:pic>
        <p:nvPicPr>
          <p:cNvPr id="5" name="Ảnh 4" descr="tủ lnhj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81000"/>
            <a:ext cx="1981200" cy="2971800"/>
          </a:xfrm>
          <a:prstGeom prst="rect">
            <a:avLst/>
          </a:prstGeom>
        </p:spPr>
      </p:pic>
      <p:pic>
        <p:nvPicPr>
          <p:cNvPr id="6" name="Ảnh 5" descr="thiet-ke-ban-an-go-tmba08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99" y="380999"/>
            <a:ext cx="3733801" cy="2865475"/>
          </a:xfrm>
          <a:prstGeom prst="rect">
            <a:avLst/>
          </a:prstGeom>
        </p:spPr>
      </p:pic>
      <p:pic>
        <p:nvPicPr>
          <p:cNvPr id="7" name="Ảnh 6" descr="tủ đựng chén.jpg"/>
          <p:cNvPicPr>
            <a:picLocks noChangeAspect="1"/>
          </p:cNvPicPr>
          <p:nvPr/>
        </p:nvPicPr>
        <p:blipFill rotWithShape="1">
          <a:blip r:embed="rId5"/>
          <a:srcRect l="35940" r="13123"/>
          <a:stretch/>
        </p:blipFill>
        <p:spPr>
          <a:xfrm>
            <a:off x="5721926" y="3429000"/>
            <a:ext cx="2493819" cy="3429000"/>
          </a:xfrm>
          <a:prstGeom prst="rect">
            <a:avLst/>
          </a:prstGeom>
        </p:spPr>
      </p:pic>
      <p:sp>
        <p:nvSpPr>
          <p:cNvPr id="8" name="Hình Chữ nhật 7"/>
          <p:cNvSpPr/>
          <p:nvPr/>
        </p:nvSpPr>
        <p:spPr>
          <a:xfrm>
            <a:off x="1676400" y="2967334"/>
            <a:ext cx="6096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Đồ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dùng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sinh</a:t>
            </a:r>
            <a:r>
              <a: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3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hoạt</a:t>
            </a:r>
            <a:endParaRPr lang="vi-VN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3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WordArt 4"/>
          <p:cNvSpPr>
            <a:spLocks noChangeArrowheads="1" noChangeShapeType="1" noTextEdit="1"/>
          </p:cNvSpPr>
          <p:nvPr/>
        </p:nvSpPr>
        <p:spPr bwMode="auto">
          <a:xfrm>
            <a:off x="990600" y="2362200"/>
            <a:ext cx="7115175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TimeH"/>
              </a:rPr>
              <a:t>Trß ch¬i «n luyÖn cñng cè</a:t>
            </a:r>
          </a:p>
        </p:txBody>
      </p:sp>
      <p:pic>
        <p:nvPicPr>
          <p:cNvPr id="8195" name="Picture 5" descr="Bauernb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5434013"/>
            <a:ext cx="5181600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6" descr="A02102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7696200" y="0"/>
            <a:ext cx="1447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7" descr="A02102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AFAFD"/>
              </a:clrFrom>
              <a:clrTo>
                <a:srgbClr val="FAFAFD">
                  <a:alpha val="0"/>
                </a:srgbClr>
              </a:clrTo>
            </a:clrChange>
            <a:lum contrast="48000"/>
          </a:blip>
          <a:srcRect/>
          <a:stretch>
            <a:fillRect/>
          </a:stretch>
        </p:blipFill>
        <p:spPr bwMode="auto">
          <a:xfrm>
            <a:off x="0" y="3581400"/>
            <a:ext cx="1752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7145338" y="4648200"/>
          <a:ext cx="1998662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5338" y="4648200"/>
                        <a:ext cx="1998662" cy="220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9" name="Picture 14" descr="POINSET2"/>
          <p:cNvPicPr>
            <a:picLocks noGrp="1" noChangeAspect="1" noChangeArrowheads="1"/>
          </p:cNvPicPr>
          <p:nvPr>
            <p:ph type="title"/>
          </p:nvPr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2667000" cy="2362200"/>
          </a:xfrm>
          <a:noFill/>
        </p:spPr>
      </p:pic>
      <p:pic>
        <p:nvPicPr>
          <p:cNvPr id="8200" name="Picture 15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14600" y="5334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16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8674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7" descr="100023_241404448_pispxdfa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267200" y="6858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</TotalTime>
  <Words>118</Words>
  <Application>Microsoft Office PowerPoint</Application>
  <PresentationFormat>On-screen Show (4:3)</PresentationFormat>
  <Paragraphs>26</Paragraphs>
  <Slides>18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.VnArabia</vt:lpstr>
      <vt:lpstr>.VnBlackH</vt:lpstr>
      <vt:lpstr>.VnTimeH</vt:lpstr>
      <vt:lpstr>Arial</vt:lpstr>
      <vt:lpstr>Calibri</vt:lpstr>
      <vt:lpstr>Times New Roman</vt:lpstr>
      <vt:lpstr>Chủ đề của Office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chiếu 1</dc:title>
  <dc:creator>Home</dc:creator>
  <cp:lastModifiedBy>Administrator</cp:lastModifiedBy>
  <cp:revision>42</cp:revision>
  <dcterms:created xsi:type="dcterms:W3CDTF">2015-10-21T16:43:50Z</dcterms:created>
  <dcterms:modified xsi:type="dcterms:W3CDTF">2024-08-06T04:20:11Z</dcterms:modified>
</cp:coreProperties>
</file>