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07F4-557B-472A-BC83-E42458EF3A3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26CC-6609-4148-9A3C-BA07C6DC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0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07F4-557B-472A-BC83-E42458EF3A3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26CC-6609-4148-9A3C-BA07C6DC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07F4-557B-472A-BC83-E42458EF3A3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26CC-6609-4148-9A3C-BA07C6DC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5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07F4-557B-472A-BC83-E42458EF3A3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26CC-6609-4148-9A3C-BA07C6DC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5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07F4-557B-472A-BC83-E42458EF3A3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26CC-6609-4148-9A3C-BA07C6DC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6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07F4-557B-472A-BC83-E42458EF3A3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26CC-6609-4148-9A3C-BA07C6DC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7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07F4-557B-472A-BC83-E42458EF3A3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26CC-6609-4148-9A3C-BA07C6DC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3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07F4-557B-472A-BC83-E42458EF3A3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26CC-6609-4148-9A3C-BA07C6DC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0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07F4-557B-472A-BC83-E42458EF3A3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26CC-6609-4148-9A3C-BA07C6DC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7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07F4-557B-472A-BC83-E42458EF3A3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26CC-6609-4148-9A3C-BA07C6DC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3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07F4-557B-472A-BC83-E42458EF3A3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26CC-6609-4148-9A3C-BA07C6DC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907F4-557B-472A-BC83-E42458EF3A3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126CC-6609-4148-9A3C-BA07C6DC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0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21336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LÀM QUEN VỚI TOÁN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276600"/>
            <a:ext cx="58674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ĐỀ TÀI: NHẬN BIẾT NHÓM GIỐNG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</a:rPr>
              <a:t>NHAU    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</a:rPr>
              <a:t>   THEO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MỘT DẤU HIỆU TÊN GỌI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LỨA TUỔI: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</a:rPr>
              <a:t>3-4 </a:t>
            </a:r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</a:rPr>
              <a:t>TUỔI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28800" y="381000"/>
            <a:ext cx="5791200" cy="9144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</p:txBody>
      </p:sp>
    </p:spTree>
    <p:extLst>
      <p:ext uri="{BB962C8B-B14F-4D97-AF65-F5344CB8AC3E}">
        <p14:creationId xmlns:p14="http://schemas.microsoft.com/office/powerpoint/2010/main" val="109754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58187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096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HĐ 1 : </a:t>
            </a:r>
            <a:r>
              <a:rPr lang="en-US" sz="3600" b="1" dirty="0" err="1" smtClean="0">
                <a:solidFill>
                  <a:srgbClr val="C00000"/>
                </a:solidFill>
              </a:rPr>
              <a:t>Nhận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biết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dấu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hiệu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các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đối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tượng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sẽ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tạo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nhóm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6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388917"/>
            <a:ext cx="2895600" cy="333548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105400" y="1212273"/>
            <a:ext cx="3048000" cy="3512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76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914400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HĐ 2: </a:t>
            </a:r>
            <a:r>
              <a:rPr lang="en-US" sz="3600" b="1" dirty="0" err="1" smtClean="0">
                <a:solidFill>
                  <a:srgbClr val="C00000"/>
                </a:solidFill>
              </a:rPr>
              <a:t>Dạy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trẻ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tạo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nhóm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đồ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vật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theo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dấu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hiệu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cho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trước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39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981199"/>
            <a:ext cx="2057400" cy="22860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05600" y="2514601"/>
            <a:ext cx="1524000" cy="1752599"/>
          </a:xfrm>
          <a:prstGeom prst="rect">
            <a:avLst/>
          </a:prstGeom>
          <a:solidFill>
            <a:srgbClr val="09A7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0" y="2514601"/>
            <a:ext cx="1524000" cy="1752600"/>
          </a:xfrm>
          <a:prstGeom prst="rect">
            <a:avLst/>
          </a:prstGeom>
          <a:solidFill>
            <a:srgbClr val="09A7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1828800"/>
            <a:ext cx="2743200" cy="3124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114800" y="2590800"/>
            <a:ext cx="1905000" cy="2209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3200" y="2590800"/>
            <a:ext cx="1905000" cy="2209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1087582"/>
            <a:ext cx="6781800" cy="1884217"/>
            <a:chOff x="737656" y="533400"/>
            <a:chExt cx="7559407" cy="2438400"/>
          </a:xfrm>
        </p:grpSpPr>
        <p:sp>
          <p:nvSpPr>
            <p:cNvPr id="2" name="Rectangle 1"/>
            <p:cNvSpPr/>
            <p:nvPr/>
          </p:nvSpPr>
          <p:spPr>
            <a:xfrm>
              <a:off x="737656" y="533400"/>
              <a:ext cx="1953555" cy="24384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757457" y="1087583"/>
              <a:ext cx="1539606" cy="1831438"/>
            </a:xfrm>
            <a:prstGeom prst="rect">
              <a:avLst/>
            </a:prstGeom>
            <a:solidFill>
              <a:srgbClr val="09A7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014256" y="1087583"/>
              <a:ext cx="1479881" cy="1831438"/>
            </a:xfrm>
            <a:prstGeom prst="rect">
              <a:avLst/>
            </a:prstGeom>
            <a:solidFill>
              <a:srgbClr val="09A7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95400" y="4114800"/>
            <a:ext cx="6324600" cy="1943100"/>
            <a:chOff x="685800" y="3429000"/>
            <a:chExt cx="7205616" cy="2628900"/>
          </a:xfrm>
        </p:grpSpPr>
        <p:sp>
          <p:nvSpPr>
            <p:cNvPr id="5" name="Oval 4"/>
            <p:cNvSpPr/>
            <p:nvPr/>
          </p:nvSpPr>
          <p:spPr>
            <a:xfrm>
              <a:off x="685800" y="3429000"/>
              <a:ext cx="1996737" cy="26289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62399" y="4046035"/>
              <a:ext cx="1498207" cy="185946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400799" y="4046035"/>
              <a:ext cx="1490617" cy="185946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20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066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TRÒ CHƠI 1: AI NHANH NHẤT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43840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LC: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96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564" y="3810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2: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 NÀO GIỎI HƠN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ruong Chung Chau La Truong Mam Non - Xuan 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381000"/>
            <a:ext cx="990600" cy="99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81200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LC: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99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156</Words>
  <Application>Microsoft Office PowerPoint</Application>
  <PresentationFormat>On-screen Show (4:3)</PresentationFormat>
  <Paragraphs>16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7</cp:revision>
  <dcterms:created xsi:type="dcterms:W3CDTF">2016-09-27T10:21:33Z</dcterms:created>
  <dcterms:modified xsi:type="dcterms:W3CDTF">2024-08-12T09:14:57Z</dcterms:modified>
</cp:coreProperties>
</file>