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250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078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69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20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1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48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80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42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8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1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85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B5FF-DB4F-46CC-B194-D9F404CA042D}" type="datetimeFigureOut">
              <a:rPr lang="vi-VN" smtClean="0"/>
              <a:t>06/04/2024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2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968" y="4542879"/>
            <a:ext cx="7772400" cy="326282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Bee 3</a:t>
            </a:r>
            <a:b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viên:Nguyễn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Chi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2023-2024</a:t>
            </a:r>
            <a:endParaRPr lang="vi-VN" sz="1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5968" y="9171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NGUYỆT QUẾ</a:t>
            </a:r>
            <a:endParaRPr lang="vi-VN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299695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PHÂN BIỆT TO – NHỎ</a:t>
            </a:r>
          </a:p>
        </p:txBody>
      </p:sp>
    </p:spTree>
    <p:extLst>
      <p:ext uri="{BB962C8B-B14F-4D97-AF65-F5344CB8AC3E}">
        <p14:creationId xmlns:p14="http://schemas.microsoft.com/office/powerpoint/2010/main" val="3014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4752528" cy="485956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67744" y="5404048"/>
            <a:ext cx="4032448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5" y="573162"/>
            <a:ext cx="40354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73" y="2636912"/>
            <a:ext cx="2133678" cy="218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43608" y="5013176"/>
            <a:ext cx="288032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69762" y="5038716"/>
            <a:ext cx="33797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525963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58185"/>
            <a:ext cx="2734147" cy="27341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1560" y="5445224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25302" y="5431401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39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684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9" y="2492896"/>
            <a:ext cx="2840123" cy="28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401"/>
            <a:ext cx="306705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3856"/>
            <a:ext cx="2152704" cy="40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96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HỌC ĐẾN ĐÂY LÀ HẾT RỒI</a:t>
            </a:r>
            <a:b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  <a:endParaRPr lang="en-US" sz="40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54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  Lớp: Nhà trẻ - Bee 3      Giáo viên:Nguyễn Thị Khánh Chi      Năm học: 2023-2024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ĐẾN ĐÂY LÀ HẾT RỒI  XIN CHÀO VÀ HẸN GẶP LẠI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Thỏ Trắng giáo viên:Trần Cao Thị Kiều Khanh</dc:title>
  <dc:creator>25-36t</dc:creator>
  <cp:lastModifiedBy>nguyetque</cp:lastModifiedBy>
  <cp:revision>9</cp:revision>
  <dcterms:created xsi:type="dcterms:W3CDTF">2023-11-02T08:33:24Z</dcterms:created>
  <dcterms:modified xsi:type="dcterms:W3CDTF">2024-04-06T03:01:14Z</dcterms:modified>
</cp:coreProperties>
</file>