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18" r:id="rId2"/>
    <p:sldId id="271" r:id="rId3"/>
    <p:sldId id="316" r:id="rId4"/>
    <p:sldId id="296" r:id="rId5"/>
    <p:sldId id="279" r:id="rId6"/>
    <p:sldId id="286" r:id="rId7"/>
    <p:sldId id="294" r:id="rId8"/>
    <p:sldId id="282" r:id="rId9"/>
    <p:sldId id="290" r:id="rId10"/>
    <p:sldId id="302" r:id="rId11"/>
    <p:sldId id="292" r:id="rId12"/>
    <p:sldId id="298" r:id="rId13"/>
    <p:sldId id="300" r:id="rId14"/>
    <p:sldId id="303" r:id="rId15"/>
    <p:sldId id="273" r:id="rId16"/>
    <p:sldId id="297" r:id="rId17"/>
    <p:sldId id="304" r:id="rId18"/>
    <p:sldId id="310" r:id="rId19"/>
    <p:sldId id="31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31BBF-8837-4E8B-80C5-4B4616207E7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F9370-2931-4B68-B3D9-6D69B6EC2B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64B9ACF-8AC4-4BFD-8A7F-A485C51D1FCD}" type="datetimeFigureOut">
              <a:rPr lang="en-SG" smtClean="0"/>
              <a:t>19/3/2024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video" Target="file:///C:\Users\Admin\Downloads\&#48157;&#51008;%20&#50500;&#52840;&#51012;%20&#50948;&#54620;%20&#55184;&#47553;&#51020;&#50501;%203&#49884;&#44036;%20&#127925;%20&#50500;&#52840;&#47749;&#49345;&#51020;&#50501;,%20&#50836;&#44032;&#51020;&#50501;,%20&#47749;&#49345;&#51020;&#50501;,%20&#49828;&#53944;&#47112;&#49828;&#54644;&#49548;&#51020;&#50501;%20(Lyla).mp4" TargetMode="External"/><Relationship Id="rId1" Type="http://schemas.microsoft.com/office/2007/relationships/media" Target="file:///C:\Users\Admin\Downloads\&#48157;&#51008;%20&#50500;&#52840;&#51012;%20&#50948;&#54620;%20&#55184;&#47553;&#51020;&#50501;%203&#49884;&#44036;%20&#127925;%20&#50500;&#52840;&#47749;&#49345;&#51020;&#50501;,%20&#50836;&#44032;&#51020;&#50501;,%20&#47749;&#49345;&#51020;&#50501;,%20&#49828;&#53944;&#47112;&#49828;&#54644;&#49548;&#51020;&#50501;%20(Lyla).mp4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1.jpeg"/><Relationship Id="rId5" Type="http://schemas.openxmlformats.org/officeDocument/2006/relationships/image" Target="../media/image5.emf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424F-A1B4-493F-BA38-7C2CABC1B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9D4FA-8085-49EC-A163-3B3564CEC1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CF44-38F9-4AA7-9B47-0B8C288B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"/>
            <a:ext cx="9144000" cy="678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DF170C-E3F6-44AF-B73D-A8D8D0C9AC15}"/>
              </a:ext>
            </a:extLst>
          </p:cNvPr>
          <p:cNvSpPr txBox="1"/>
          <p:nvPr/>
        </p:nvSpPr>
        <p:spPr>
          <a:xfrm>
            <a:off x="685800" y="609600"/>
            <a:ext cx="8305800" cy="61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</a:rPr>
              <a:t>ỦY  BANNHÂN DÂN QUẬN LONG BIÊN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</a:rPr>
              <a:t>TR</a:t>
            </a:r>
            <a:r>
              <a:rPr lang="vi-VN" sz="1400" b="1" dirty="0">
                <a:latin typeface="Times New Roman" panose="02020603050405020304" pitchFamily="18" charset="0"/>
              </a:rPr>
              <a:t>Ư</a:t>
            </a:r>
            <a:r>
              <a:rPr lang="en-US" sz="1400" b="1" dirty="0">
                <a:latin typeface="Times New Roman" panose="02020603050405020304" pitchFamily="18" charset="0"/>
              </a:rPr>
              <a:t>ỜNG MẦM NON NGUYỆT QUẾ</a:t>
            </a: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</a:rPr>
              <a:t>LĨNH </a:t>
            </a:r>
            <a:r>
              <a:rPr lang="en-US" sz="2400" b="1" dirty="0">
                <a:latin typeface="Times New Roman" panose="02020603050405020304" pitchFamily="18" charset="0"/>
              </a:rPr>
              <a:t>VỰC PHÁT TRIỂN </a:t>
            </a:r>
            <a:r>
              <a:rPr lang="en-US" sz="2400" b="1" dirty="0" smtClean="0">
                <a:latin typeface="Times New Roman" panose="02020603050405020304" pitchFamily="18" charset="0"/>
              </a:rPr>
              <a:t>NGÔN NGỮ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latin typeface="Times New Roman" panose="02020603050405020304" pitchFamily="18" charset="0"/>
              </a:rPr>
              <a:t>Đề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tài</a:t>
            </a:r>
            <a:r>
              <a:rPr lang="en-US" sz="3000" b="1" dirty="0">
                <a:latin typeface="Times New Roman" panose="02020603050405020304" pitchFamily="18" charset="0"/>
              </a:rPr>
              <a:t>: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Truyện</a:t>
            </a:r>
            <a:r>
              <a:rPr lang="en-US" sz="3000" b="1" dirty="0" smtClean="0">
                <a:latin typeface="Times New Roman" panose="02020603050405020304" pitchFamily="18" charset="0"/>
              </a:rPr>
              <a:t> “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Chiếc</a:t>
            </a:r>
            <a:r>
              <a:rPr lang="en-US" sz="3000" b="1" dirty="0" smtClean="0">
                <a:latin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tô</a:t>
            </a:r>
            <a:r>
              <a:rPr 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của</a:t>
            </a:r>
            <a:r>
              <a:rPr 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thỏ</a:t>
            </a:r>
            <a:r>
              <a:rPr 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trắng</a:t>
            </a:r>
            <a:r>
              <a:rPr lang="en-US" sz="3000" b="1" dirty="0" smtClean="0">
                <a:latin typeface="Times New Roman" panose="02020603050405020304" pitchFamily="18" charset="0"/>
              </a:rPr>
              <a:t>”</a:t>
            </a:r>
            <a:endParaRPr lang="en-US" sz="3000" b="1" dirty="0">
              <a:latin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latin typeface="Times New Roman" panose="02020603050405020304" pitchFamily="18" charset="0"/>
              </a:rPr>
              <a:t>Lứa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</a:rPr>
              <a:t>: 24 – 36 </a:t>
            </a:r>
            <a:r>
              <a:rPr lang="en-US" b="1" dirty="0" err="1">
                <a:latin typeface="Times New Roman" panose="02020603050405020304" pitchFamily="18" charset="0"/>
              </a:rPr>
              <a:t>tháng</a:t>
            </a:r>
            <a:endParaRPr 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</a:rPr>
              <a:t>: 15-17 </a:t>
            </a:r>
            <a:r>
              <a:rPr lang="en-US" b="1" dirty="0" err="1">
                <a:latin typeface="Times New Roman" panose="02020603050405020304" pitchFamily="18" charset="0"/>
              </a:rPr>
              <a:t>phút</a:t>
            </a:r>
            <a:endParaRPr 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</a:rPr>
              <a:t>Ng</a:t>
            </a:r>
            <a:r>
              <a:rPr lang="vi-VN" b="1" dirty="0">
                <a:latin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</a:rPr>
              <a:t>ời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dạy</a:t>
            </a:r>
            <a:r>
              <a:rPr lang="en-US" b="1" dirty="0"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Khánh</a:t>
            </a:r>
            <a:r>
              <a:rPr lang="en-US" b="1" dirty="0">
                <a:latin typeface="Times New Roman" panose="02020603050405020304" pitchFamily="18" charset="0"/>
              </a:rPr>
              <a:t> Chi</a:t>
            </a:r>
          </a:p>
          <a:p>
            <a:endParaRPr lang="en-US" sz="1350" dirty="0" smtClean="0">
              <a:latin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endParaRPr lang="en-US" sz="1350" dirty="0" smtClean="0">
              <a:latin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</a:rPr>
              <a:t> 2023 -2024</a:t>
            </a: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endParaRPr lang="vi-VN" sz="1350" dirty="0">
              <a:latin typeface="Times New Roman" panose="02020603050405020304" pitchFamily="18" charset="0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3909116" y="952500"/>
            <a:ext cx="2034484" cy="2019299"/>
          </a:xfrm>
          <a:custGeom>
            <a:avLst/>
            <a:gdLst/>
            <a:ahLst/>
            <a:cxnLst/>
            <a:rect l="l" t="t" r="r" b="b"/>
            <a:pathLst>
              <a:path w="2656133" h="2656133">
                <a:moveTo>
                  <a:pt x="0" y="0"/>
                </a:moveTo>
                <a:lnTo>
                  <a:pt x="2656132" y="0"/>
                </a:lnTo>
                <a:lnTo>
                  <a:pt x="2656132" y="2656133"/>
                </a:lnTo>
                <a:lnTo>
                  <a:pt x="0" y="2656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9235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ếc ô của thỏ con (1)(3)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00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50420" y="970002"/>
            <a:ext cx="7101624" cy="27853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Trên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đường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(4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533400"/>
            <a:ext cx="9144000" cy="5810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57260" y="970002"/>
            <a:ext cx="7487947" cy="27853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Tiếp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theo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gà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con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(4)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00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914400"/>
            <a:ext cx="3429000" cy="4648200"/>
          </a:xfrm>
        </p:spPr>
        <p:txBody>
          <a:bodyPr/>
          <a:lstStyle/>
          <a:p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:</a:t>
            </a:r>
            <a:r>
              <a:rPr lang="vi-VN" sz="2400" dirty="0" smtClean="0"/>
              <a:t>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đi</a:t>
            </a:r>
            <a:r>
              <a:rPr lang="en-US" sz="2400" dirty="0" smtClean="0"/>
              <a:t> </a:t>
            </a:r>
            <a:r>
              <a:rPr lang="en-US" sz="2400" dirty="0" err="1" smtClean="0"/>
              <a:t>ngoài</a:t>
            </a:r>
            <a:r>
              <a:rPr lang="en-US" sz="2400" dirty="0" smtClean="0"/>
              <a:t> </a:t>
            </a:r>
            <a:r>
              <a:rPr lang="en-US" sz="2400" dirty="0" err="1" smtClean="0"/>
              <a:t>trời</a:t>
            </a:r>
            <a:r>
              <a:rPr lang="en-US" sz="2400" dirty="0" smtClean="0"/>
              <a:t> </a:t>
            </a: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r>
              <a:rPr lang="en-US" sz="2400" dirty="0" err="1" smtClean="0"/>
              <a:t>phải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đội</a:t>
            </a:r>
            <a:r>
              <a:rPr lang="en-US" sz="2400" dirty="0" smtClean="0"/>
              <a:t> </a:t>
            </a:r>
            <a:r>
              <a:rPr lang="en-US" sz="2400" dirty="0" err="1" smtClean="0"/>
              <a:t>mũ,che</a:t>
            </a:r>
            <a:r>
              <a:rPr lang="en-US" sz="2400" dirty="0" smtClean="0"/>
              <a:t> </a:t>
            </a:r>
            <a:r>
              <a:rPr lang="en-US" sz="2400" dirty="0" err="1" smtClean="0"/>
              <a:t>ô,mặc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chia </a:t>
            </a:r>
            <a:r>
              <a:rPr lang="en-US" sz="2400" dirty="0" err="1" smtClean="0"/>
              <a:t>sẻ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giúp</a:t>
            </a:r>
            <a:r>
              <a:rPr lang="en-US" sz="2400" dirty="0" smtClean="0"/>
              <a:t> </a:t>
            </a:r>
            <a:r>
              <a:rPr lang="en-US" sz="2400" dirty="0" err="1" smtClean="0"/>
              <a:t>đỡ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grpSp>
        <p:nvGrpSpPr>
          <p:cNvPr id="3" name="Group 4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4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 descr="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0"/>
            <a:ext cx="338109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970002"/>
            <a:ext cx="8991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vi-VN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TRONG CÂU CHUYỆN CHIẾC Ô CỦA THỎ TRẮNG CON THÍCH NHẤT NHÂN VẬT NÀO? VÌ SAO?</a:t>
            </a:r>
            <a:endParaRPr lang="en-US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5088" y="1371600"/>
            <a:ext cx="6513830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Phim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:Chiếc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ô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thỏ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trắng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truyện c.ô của THỎ TRẮ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35" y="-635"/>
            <a:ext cx="9154160" cy="621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weety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648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2227" name="Group 3"/>
          <p:cNvGrpSpPr/>
          <p:nvPr/>
        </p:nvGrpSpPr>
        <p:grpSpPr>
          <a:xfrm>
            <a:off x="0" y="0"/>
            <a:ext cx="9372600" cy="6858000"/>
            <a:chOff x="0" y="0"/>
            <a:chExt cx="5760" cy="4320"/>
          </a:xfrm>
        </p:grpSpPr>
        <p:pic>
          <p:nvPicPr>
            <p:cNvPr id="52228" name="Picture 4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29" name="Picture 5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42"/>
              <a:ext cx="576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0" name="Picture 6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71" y="1971"/>
              <a:ext cx="432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1" name="Picture 7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3411" y="1971"/>
              <a:ext cx="432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2" name="Picture 8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3" name="Picture 9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97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4" name="Picture 10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944" y="0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5" name="Picture 11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944" y="3597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2236" name="WordArt 12"/>
          <p:cNvSpPr>
            <a:spLocks noTextEdit="1"/>
          </p:cNvSpPr>
          <p:nvPr/>
        </p:nvSpPr>
        <p:spPr>
          <a:xfrm>
            <a:off x="2667000" y="3810000"/>
            <a:ext cx="4186238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xin chào</a:t>
            </a:r>
          </a:p>
        </p:txBody>
      </p:sp>
      <p:grpSp>
        <p:nvGrpSpPr>
          <p:cNvPr id="52237" name="Group 13"/>
          <p:cNvGrpSpPr/>
          <p:nvPr/>
        </p:nvGrpSpPr>
        <p:grpSpPr>
          <a:xfrm>
            <a:off x="2667000" y="457200"/>
            <a:ext cx="3900488" cy="2627313"/>
            <a:chOff x="204" y="0"/>
            <a:chExt cx="2457" cy="2087"/>
          </a:xfrm>
        </p:grpSpPr>
        <p:grpSp>
          <p:nvGrpSpPr>
            <p:cNvPr id="52238" name="Group 14"/>
            <p:cNvGrpSpPr/>
            <p:nvPr/>
          </p:nvGrpSpPr>
          <p:grpSpPr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52239" name="Picture 15" descr="BIRTHD~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7" y="2476"/>
                <a:ext cx="2322" cy="16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2240" name="Group 16"/>
              <p:cNvGrpSpPr/>
              <p:nvPr/>
            </p:nvGrpSpPr>
            <p:grpSpPr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52241" name="AutoShape 17"/>
                <p:cNvSpPr/>
                <p:nvPr/>
              </p:nvSpPr>
              <p:spPr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algn="ctr"/>
                  <a:r>
                    <a:rPr sz="4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gi</a:t>
                  </a:r>
                  <a:r>
                    <a:rPr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ờ học kết thúc</a:t>
                  </a:r>
                </a:p>
              </p:txBody>
            </p:sp>
            <p:sp>
              <p:nvSpPr>
                <p:cNvPr id="52242" name="Freeform 18"/>
                <p:cNvSpPr/>
                <p:nvPr/>
              </p:nvSpPr>
              <p:spPr>
                <a:xfrm>
                  <a:off x="1644" y="2406"/>
                  <a:ext cx="2340" cy="492"/>
                </a:xfrm>
                <a:custGeom>
                  <a:avLst/>
                  <a:gdLst>
                    <a:gd name="txL" fmla="*/ 0 w 2340"/>
                    <a:gd name="txT" fmla="*/ 0 h 492"/>
                    <a:gd name="txR" fmla="*/ 2340 w 2340"/>
                    <a:gd name="txB" fmla="*/ 492 h 492"/>
                  </a:gdLst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txL" t="txT" r="txR" b="tx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2243" name="Rectangle 19"/>
            <p:cNvSpPr/>
            <p:nvPr/>
          </p:nvSpPr>
          <p:spPr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52244" name="WordArt 20"/>
          <p:cNvSpPr>
            <a:spLocks noTextEdit="1"/>
          </p:cNvSpPr>
          <p:nvPr/>
        </p:nvSpPr>
        <p:spPr>
          <a:xfrm>
            <a:off x="1371600" y="3124200"/>
            <a:ext cx="6705600" cy="2057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2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 CHÚC CÁC CÔ MẠNH KHỎE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306388"/>
            <a:ext cx="91424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8" descr="Pictur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0480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9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0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3811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1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43529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2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9437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6988" y="2286000"/>
            <a:ext cx="7508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4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18525" y="762000"/>
            <a:ext cx="9874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5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82050" y="365760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6" descr="Picture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57891">
            <a:off x="8001000" y="0"/>
            <a:ext cx="8572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7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8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941388" y="1987550"/>
            <a:ext cx="7381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9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914400" y="3048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20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381000" y="35052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21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7391400" y="25146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22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8077200" y="38100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3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7467600" y="5334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24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3505200" y="457200"/>
            <a:ext cx="609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2" descr="huou sao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" y="3457575"/>
            <a:ext cx="197643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23" descr="huou sao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7620000" y="3457575"/>
            <a:ext cx="183356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4" name="WordArt 27"/>
          <p:cNvSpPr>
            <a:spLocks noChangeArrowheads="1" noChangeShapeType="1" noTextEdit="1"/>
          </p:cNvSpPr>
          <p:nvPr/>
        </p:nvSpPr>
        <p:spPr bwMode="auto">
          <a:xfrm>
            <a:off x="2133600" y="1066800"/>
            <a:ext cx="5029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chemeClr val="accent2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algn="ctr"/>
            <a:r>
              <a:rPr lang="vi-VN" sz="3600" b="1" kern="10">
                <a:ln w="19050">
                  <a:solidFill>
                    <a:schemeClr val="accent2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Ổn định tổ chức:</a:t>
            </a:r>
            <a:endParaRPr lang="en-US" sz="3600" b="1" kern="10">
              <a:ln w="19050">
                <a:solidFill>
                  <a:schemeClr val="accent2"/>
                </a:solidFill>
                <a:round/>
              </a:ln>
              <a:solidFill>
                <a:srgbClr val="0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095" name="WordArt 28"/>
          <p:cNvSpPr>
            <a:spLocks noChangeArrowheads="1" noChangeShapeType="1" noTextEdit="1"/>
          </p:cNvSpPr>
          <p:nvPr/>
        </p:nvSpPr>
        <p:spPr bwMode="auto">
          <a:xfrm>
            <a:off x="1828800" y="3168650"/>
            <a:ext cx="6248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Cho trẻ chơi trò chơi “ Con thỏ"</a:t>
            </a:r>
            <a:endParaRPr lang="en-US" sz="3600" b="1" kern="1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4" name="밝은 아침을 위한 힐링음악 3시간 🎵 아침명상음악, 요가음악, 명상음악, 스트레스해소음악 (Lyla)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814000" y="4419600"/>
            <a:ext cx="18288000" cy="304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9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395" y="2210117"/>
            <a:ext cx="7734300" cy="553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alt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KỂ CHUYỆN: CHIẾC Ô CỦA THỎ TRẮNG</a:t>
            </a:r>
            <a:r>
              <a:rPr 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13123" y="2485072"/>
            <a:ext cx="6776214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Đàm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thoại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trích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dẫn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truyện</a:t>
            </a:r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93563" y="1799272"/>
            <a:ext cx="801533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Trong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truyện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có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những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nhân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nào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? </a:t>
            </a:r>
            <a:endParaRPr lang="en-US" sz="3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-1" y="-28575"/>
            <a:ext cx="9143999" cy="673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72105" y="2543413"/>
            <a:ext cx="445827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đâu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? </a:t>
            </a: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25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 (online-video-cutter.com)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38636" y="970002"/>
            <a:ext cx="7725192" cy="32470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Khi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trời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mưa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làm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gì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?</a:t>
            </a: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</TotalTime>
  <Words>197</Words>
  <Application>Microsoft Office PowerPoint</Application>
  <PresentationFormat>On-screen Show (4:3)</PresentationFormat>
  <Paragraphs>58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Courier New</vt:lpstr>
      <vt:lpstr>Palatino Linotype</vt:lpstr>
      <vt:lpstr>Tahoma</vt:lpstr>
      <vt:lpstr>Times New Roman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Giáo dục: giáo dục trẻ khi đi ngoài trời mưa phải biết đội mũ,che ô,mặc áo mưa và khi chơi với bạn biết chia sẻ và giúp đỡ bạn. 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QUACHBUIQUOCCUONG</dc:creator>
  <cp:lastModifiedBy>nguyetque</cp:lastModifiedBy>
  <cp:revision>57</cp:revision>
  <dcterms:created xsi:type="dcterms:W3CDTF">2018-10-15T15:59:00Z</dcterms:created>
  <dcterms:modified xsi:type="dcterms:W3CDTF">2024-03-19T06:52:08Z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0A1C16A9F16C4513B9C2D6B8FBC47F9B_13</vt:lpwstr>
  </property>
  <property fmtid="{D5CDD505-2E9C-101B-9397-08002B2CF9AE}" pid="3" name="KSOProductBuildVer">
    <vt:lpwstr>1033-12.2.0.13266</vt:lpwstr>
  </property>
</Properties>
</file>