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t>30/03/2024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E460-B2B0-4AEA-A99B-F75CA73B2A6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7" y="40483"/>
            <a:ext cx="8501122" cy="108426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GIÁO DỤC ĐÀO TẠO QUẬN LONG BIÊN</a:t>
            </a:r>
            <a:b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vi-V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033" y="3171742"/>
            <a:ext cx="8358246" cy="328614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HÌNH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( 24 – 36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645789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6" y="1124744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90058" y="6426550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2023 - 2024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3.Kết thúc: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cảm nhận được vẻ đẹp của quả cà chua qua màu sắc đã tô.</a:t>
            </a: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Gọi được tên sản phẩm của mình.</a:t>
            </a: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di màu theo sự hướng dẫn của cô.</a:t>
            </a:r>
          </a:p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di màu đều tay, mịn, không di màu ra ngoài hình.</a:t>
            </a:r>
          </a:p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II.CHUẨN BỊ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90675"/>
            <a:ext cx="4402832" cy="85010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TIẾN HÀNH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9475"/>
            <a:ext cx="7848872" cy="172145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ài Hát - Quả Cà Chua - Trịnh Nguyễn Hồng Minh 3 tuổ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2636912"/>
            <a:ext cx="6886006" cy="4221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904656" cy="5407419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có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 chua màu gì?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trong tranh như thế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7356" y="571480"/>
            <a:ext cx="5414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dirty="0" smtClean="0"/>
              <a:t>.</a:t>
            </a:r>
            <a:endParaRPr lang="vi-VN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/>
          </a:p>
        </p:txBody>
      </p:sp>
      <p:pic>
        <p:nvPicPr>
          <p:cNvPr id="2" name="video qua ca ch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340768"/>
            <a:ext cx="8373616" cy="5517232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 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 làm gì đấy?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màu như thế nào?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làm động tác di màu bằng tay không?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củng cố cách ngồi, cách cầm bút di màu cho trẻ.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GD trẻ biết giữ gìn sản phẩm của mình, của bạn.</a:t>
            </a:r>
          </a:p>
          <a:p>
            <a:pPr>
              <a:buNone/>
            </a:pPr>
            <a:endParaRPr lang="vi-VN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4"/>
          </a:xfrm>
        </p:spPr>
        <p:txBody>
          <a:bodyPr>
            <a:normAutofit/>
          </a:bodyPr>
          <a:lstStyle/>
          <a:p>
            <a:pPr algn="l"/>
            <a:r>
              <a:rPr lang="vi-VN" dirty="0" smtClean="0"/>
              <a:t>* Trẻ thực hiện.</a:t>
            </a:r>
            <a:br>
              <a:rPr lang="vi-VN" dirty="0" smtClean="0"/>
            </a:br>
            <a:r>
              <a:rPr lang="vi-VN" dirty="0" smtClean="0"/>
              <a:t>* Nhận xét sản phẩm của trẻ.</a:t>
            </a:r>
            <a:br>
              <a:rPr lang="vi-VN" dirty="0" smtClean="0"/>
            </a:br>
            <a:endParaRPr lang="vi-VN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212</Words>
  <Application>Microsoft Office PowerPoint</Application>
  <PresentationFormat>On-screen Show (4:3)</PresentationFormat>
  <Paragraphs>43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PHÒNG GIÁO DỤC ĐÀO TẠO QUẬN LONG BIÊN TRƯỜNG MẦM NON NGUYỆT QUẾ</vt:lpstr>
      <vt:lpstr>I. MỤC ĐÍCH YÊU CẦU</vt:lpstr>
      <vt:lpstr>II.CHUẨN BỊ</vt:lpstr>
      <vt:lpstr>III. CÁCH TIẾN HÀNH</vt:lpstr>
      <vt:lpstr>2. Phương pháp và hình thức tổ chức Cô cho trẻ quan sát ảnh mẫu</vt:lpstr>
      <vt:lpstr>PowerPoint Presentation</vt:lpstr>
      <vt:lpstr>PowerPoint Presentation</vt:lpstr>
      <vt:lpstr>PowerPoint Presentation</vt:lpstr>
      <vt:lpstr>* Trẻ thực hiện. * Nhận xét sản phẩm của trẻ. </vt:lpstr>
      <vt:lpstr>3.Kết thúc: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Techsi.vn</cp:lastModifiedBy>
  <cp:revision>17</cp:revision>
  <dcterms:created xsi:type="dcterms:W3CDTF">2019-09-25T06:07:30Z</dcterms:created>
  <dcterms:modified xsi:type="dcterms:W3CDTF">2024-03-30T20:39:27Z</dcterms:modified>
</cp:coreProperties>
</file>