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21E3-096E-40CD-B9D0-1D615D6E240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7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B80-0E20-4BD0-9AEA-D5616EDB660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1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A52C-8C30-4969-8055-22AE0B805FC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5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4696-183B-4AA2-AEF4-C3EB461CBAE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7517-11C3-437A-8D32-4757D42B548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7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D085-DED4-478A-801D-5F95A2EB532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6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EE9C-3A7D-426C-A978-CA52DAFD0FB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5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D719-1199-4198-AA6A-0042830E28E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4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C415-50F3-4974-ADE2-95AE1733A25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4F2D-1606-4E56-96CE-2D5AEA3600D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9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1286-A8CC-4873-B79D-FA2A2B80F50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9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4E9C-4F46-4CCC-BB6F-D42E2DEBB7C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623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A746-B4BD-4C7C-AA01-B4445298CB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0616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601A-B8E7-4456-A581-48D888D0ADE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66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FCBD-96A8-44C3-B837-A5B4D5F12C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91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CCA7-B80D-4579-BFF8-915A0994932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034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A880-5824-4F55-BA9D-507EB9FADB0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218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E40C-9510-4BF0-A848-7B77BF464B7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6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2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DC3D-E95C-498F-922F-C88253DE5FA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605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C48F-4B67-4D37-835C-C10F8C746A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000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CD2D-0B42-467E-B4B2-4C16778D77F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347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7DAB-B15A-4967-86A6-D5D9378278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510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21E3-096E-40CD-B9D0-1D615D6E240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0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B80-0E20-4BD0-9AEA-D5616EDB660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55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A52C-8C30-4969-8055-22AE0B805FC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4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4696-183B-4AA2-AEF4-C3EB461CBAE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3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7517-11C3-437A-8D32-4757D42B548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7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D085-DED4-478A-801D-5F95A2EB532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3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EE9C-3A7D-426C-A978-CA52DAFD0FB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41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D719-1199-4198-AA6A-0042830E28E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5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C415-50F3-4974-ADE2-95AE1733A25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56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4F2D-1606-4E56-96CE-2D5AEA3600D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1286-A8CC-4873-B79D-FA2A2B80F50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4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CA13-DBF1-4623-8B6F-447985C3D5A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195EB-F7EE-47E8-A8C5-0BBE2805820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BF23E-F10D-412D-B1E9-6EA113212FD5}" type="slidenum">
              <a:rPr 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195EB-F7EE-47E8-A8C5-0BBE2805820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3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I:\GIAO%20AN%20HUONG\nhac%20tao%20hinh%20CD%20Dong%20vat%20.wma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050256" y="3822700"/>
            <a:ext cx="5043487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( 24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36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1219199" y="2997200"/>
            <a:ext cx="7086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GIÁO DỤC ÂM NHẠC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NGUYỆT QUẾ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911225"/>
            <a:ext cx="2181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0300" y="6415127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2023 - 2024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4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803400" y="3716338"/>
            <a:ext cx="61214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.pxhere.com/images/62/02/1022b0b5a83f6a41c7399f90baf8-1451789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362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62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93" y="0"/>
            <a:ext cx="91786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38175" y="2622550"/>
            <a:ext cx="76612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nhac tao hinh CD Dong vat 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Music"/>
          <p:cNvSpPr>
            <a:spLocks noEditPoints="1" noChangeArrowheads="1"/>
          </p:cNvSpPr>
          <p:nvPr/>
        </p:nvSpPr>
        <p:spPr bwMode="auto">
          <a:xfrm>
            <a:off x="611188" y="1889125"/>
            <a:ext cx="503237" cy="504825"/>
          </a:xfrm>
          <a:custGeom>
            <a:avLst/>
            <a:gdLst>
              <a:gd name="T0" fmla="*/ 2147483647 w 21600"/>
              <a:gd name="T1" fmla="*/ 22539338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9338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Music"/>
          <p:cNvSpPr>
            <a:spLocks noEditPoints="1" noChangeArrowheads="1"/>
          </p:cNvSpPr>
          <p:nvPr/>
        </p:nvSpPr>
        <p:spPr bwMode="auto">
          <a:xfrm>
            <a:off x="5795963" y="1762125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Music"/>
          <p:cNvSpPr>
            <a:spLocks noEditPoints="1" noChangeArrowheads="1"/>
          </p:cNvSpPr>
          <p:nvPr/>
        </p:nvSpPr>
        <p:spPr bwMode="auto">
          <a:xfrm>
            <a:off x="900113" y="5876925"/>
            <a:ext cx="511175" cy="504825"/>
          </a:xfrm>
          <a:custGeom>
            <a:avLst/>
            <a:gdLst>
              <a:gd name="T0" fmla="*/ 2147483647 w 21600"/>
              <a:gd name="T1" fmla="*/ 22536042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6042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Music"/>
          <p:cNvSpPr>
            <a:spLocks noEditPoints="1" noChangeArrowheads="1"/>
          </p:cNvSpPr>
          <p:nvPr/>
        </p:nvSpPr>
        <p:spPr bwMode="auto">
          <a:xfrm>
            <a:off x="7783513" y="3554413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Music"/>
          <p:cNvSpPr>
            <a:spLocks noEditPoints="1" noChangeArrowheads="1"/>
          </p:cNvSpPr>
          <p:nvPr/>
        </p:nvSpPr>
        <p:spPr bwMode="auto">
          <a:xfrm>
            <a:off x="2124075" y="4651375"/>
            <a:ext cx="503238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9379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AP CAI XANH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2484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865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755650" y="2773363"/>
            <a:ext cx="741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TC: </a:t>
            </a: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2650501760"/>
      </p:ext>
    </p:extLst>
  </p:cSld>
  <p:clrMapOvr>
    <a:masterClrMapping/>
  </p:clrMapOvr>
  <p:transition>
    <p:sndAc>
      <p:endSnd/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84</Words>
  <Application>Microsoft Office PowerPoint</Application>
  <PresentationFormat>On-screen Show (4:3)</PresentationFormat>
  <Paragraphs>11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7</cp:revision>
  <dcterms:created xsi:type="dcterms:W3CDTF">2021-03-18T02:07:14Z</dcterms:created>
  <dcterms:modified xsi:type="dcterms:W3CDTF">2024-03-30T21:00:08Z</dcterms:modified>
</cp:coreProperties>
</file>