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0" r:id="rId6"/>
    <p:sldId id="268" r:id="rId7"/>
    <p:sldId id="262" r:id="rId8"/>
    <p:sldId id="271" r:id="rId9"/>
    <p:sldId id="272" r:id="rId10"/>
    <p:sldId id="270" r:id="rId11"/>
    <p:sldId id="269" r:id="rId12"/>
    <p:sldId id="266" r:id="rId13"/>
    <p:sldId id="273" r:id="rId1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EA09-064F-4D95-8FD7-620F9D349C4C}" type="datetimeFigureOut">
              <a:rPr lang="vi-VN" smtClean="0"/>
              <a:pPr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7227" y="260648"/>
            <a:ext cx="6902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lang="en-US" alt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alt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86709" y="3006696"/>
            <a:ext cx="5043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07704" y="3829826"/>
            <a:ext cx="64087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HĐVĐV“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( 24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-36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39" y="943574"/>
            <a:ext cx="21812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80" y="6267382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2023 - 2024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2204864"/>
            <a:ext cx="7614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Giáo dục: 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yêu quý và bảo vệ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rau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không ngắt lá,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 cành trong vườn trường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988840"/>
            <a:ext cx="8412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Nhận xét sản phẩm</a:t>
            </a:r>
          </a:p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nhận xét bài của bạn, của mình.</a:t>
            </a:r>
          </a:p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nhận xét chung của cả lớp.</a:t>
            </a:r>
          </a:p>
        </p:txBody>
      </p:sp>
    </p:spTree>
    <p:extLst>
      <p:ext uri="{BB962C8B-B14F-4D97-AF65-F5344CB8AC3E}">
        <p14:creationId xmlns:p14="http://schemas.microsoft.com/office/powerpoint/2010/main" val="3339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2420888"/>
            <a:ext cx="6950576" cy="242718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alt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thúc: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</a:t>
            </a:r>
            <a:r>
              <a:rPr lang="vi-VN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en-US" alt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vận động bài hát:</a:t>
            </a:r>
          </a:p>
          <a:p>
            <a:pPr marL="0" indent="0" algn="ctr">
              <a:buNone/>
            </a:pPr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endParaRPr lang="vi-VN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" y="0"/>
            <a:ext cx="864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47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vi-VN" sz="1200" dirty="0"/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được yêu cầu của bài.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</a:t>
            </a:r>
            <a:r>
              <a:rPr lang="en-US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Kỹ năng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phân biệt được màu sắc của các khối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khéo léo và linh hoạt,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làm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rào.</a:t>
            </a:r>
            <a:endParaRPr lang="vi-V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 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hứng thú tham gia hoạt động.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16632"/>
            <a:ext cx="92170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Đồ dùng của cô: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không lời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Bảng tương tác.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khối </a:t>
            </a:r>
            <a:r>
              <a:rPr lang="en-US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đồ chơi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nhựa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 bàn vườn </a:t>
            </a:r>
            <a:r>
              <a:rPr lang="en-US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Đồ dùng cảu trẻ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trẻ một rổ </a:t>
            </a:r>
            <a:r>
              <a:rPr lang="en-US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nhựa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trẻ </a:t>
            </a:r>
            <a:r>
              <a:rPr lang="en-US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mô hình vườn rau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Trang phục gọn gàng</a:t>
            </a:r>
            <a:r>
              <a:rPr lang="vi-VN" alt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0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"/>
            <a:ext cx="8856984" cy="98072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chức: Cô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eo hat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40244"/>
            <a:ext cx="8496944" cy="2160240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715709"/>
            <a:ext cx="687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xem video cô hướng dẫn mẫu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động với đồ vật Xếp hàng rào vườn rau GV Bùi Thị Loan Trường MN Thụy Dư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568" end="24465.2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6"/>
            <a:ext cx="7704856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dùng kỹ năng nào để xếp?</a:t>
            </a:r>
            <a:endParaRPr lang="en-US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xếp xong hang rào cô làm như </a:t>
            </a:r>
            <a:r>
              <a:rPr lang="en-US" sz="360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nữa?</a:t>
            </a:r>
            <a:endParaRPr lang="en-US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2400" dirty="0"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556792"/>
            <a:ext cx="59410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Trẻ thực hiện</a:t>
            </a:r>
          </a:p>
          <a:p>
            <a:pPr marL="285750" indent="-285750">
              <a:buFontTx/>
              <a:buChar char="-"/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về chỗ ngồi thực hiện </a:t>
            </a:r>
          </a:p>
          <a:p>
            <a:pPr marL="285750" indent="-285750">
              <a:buFontTx/>
              <a:buChar char="-"/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hỏi trẻ con đang làm gì?</a:t>
            </a:r>
          </a:p>
          <a:p>
            <a:pPr marL="285750" indent="-285750">
              <a:buFontTx/>
              <a:buChar char="-"/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xếp như thế nào?</a:t>
            </a:r>
          </a:p>
          <a:p>
            <a:pPr marL="285750" indent="-285750">
              <a:buFontTx/>
              <a:buChar char="-"/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dùng kỹ năng nào để xếp?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ep vuon r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800" t="14154" r="15351" b="15074"/>
          <a:stretch/>
        </p:blipFill>
        <p:spPr>
          <a:xfrm>
            <a:off x="0" y="188640"/>
            <a:ext cx="903649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302</Words>
  <Application>Microsoft Office PowerPoint</Application>
  <PresentationFormat>On-screen Show (4:3)</PresentationFormat>
  <Paragraphs>47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2. Phương pháp và hình thức tổ chức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GIA THƯỢNG</dc:title>
  <dc:creator>MyPC</dc:creator>
  <cp:lastModifiedBy>Techsi.vn</cp:lastModifiedBy>
  <cp:revision>42</cp:revision>
  <dcterms:created xsi:type="dcterms:W3CDTF">2019-09-25T06:07:30Z</dcterms:created>
  <dcterms:modified xsi:type="dcterms:W3CDTF">2024-03-30T20:30:39Z</dcterms:modified>
</cp:coreProperties>
</file>