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0" r:id="rId2"/>
    <p:sldId id="279" r:id="rId3"/>
    <p:sldId id="278" r:id="rId4"/>
    <p:sldId id="271" r:id="rId5"/>
    <p:sldId id="297" r:id="rId6"/>
    <p:sldId id="299" r:id="rId7"/>
    <p:sldId id="281" r:id="rId8"/>
    <p:sldId id="283" r:id="rId9"/>
    <p:sldId id="284" r:id="rId10"/>
    <p:sldId id="287" r:id="rId11"/>
    <p:sldId id="289" r:id="rId12"/>
    <p:sldId id="291" r:id="rId13"/>
    <p:sldId id="265" r:id="rId14"/>
    <p:sldId id="296" r:id="rId15"/>
    <p:sldId id="294" r:id="rId16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42BFEF-3DF3-4C22-856A-62BCF7B981E4}" type="datetimeFigureOut">
              <a:rPr lang="en-US" smtClean="0"/>
              <a:t>3/23/2024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ADDBA7-EB06-4771-905A-D63499E37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422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D0A32-51B6-4AAF-8461-C0DADAB97697}" type="datetimeFigureOut">
              <a:rPr lang="vi-VN" smtClean="0"/>
              <a:t>23/03/2024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169A6-ED50-4322-BD37-F6BE2F91E4B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3210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D0A32-51B6-4AAF-8461-C0DADAB97697}" type="datetimeFigureOut">
              <a:rPr lang="vi-VN" smtClean="0"/>
              <a:t>23/03/2024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169A6-ED50-4322-BD37-F6BE2F91E4B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87481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D0A32-51B6-4AAF-8461-C0DADAB97697}" type="datetimeFigureOut">
              <a:rPr lang="vi-VN" smtClean="0"/>
              <a:t>23/03/2024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169A6-ED50-4322-BD37-F6BE2F91E4B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76497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D0A32-51B6-4AAF-8461-C0DADAB97697}" type="datetimeFigureOut">
              <a:rPr lang="vi-VN" smtClean="0"/>
              <a:t>23/03/2024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169A6-ED50-4322-BD37-F6BE2F91E4B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44058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D0A32-51B6-4AAF-8461-C0DADAB97697}" type="datetimeFigureOut">
              <a:rPr lang="vi-VN" smtClean="0"/>
              <a:t>23/03/2024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169A6-ED50-4322-BD37-F6BE2F91E4B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63362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D0A32-51B6-4AAF-8461-C0DADAB97697}" type="datetimeFigureOut">
              <a:rPr lang="vi-VN" smtClean="0"/>
              <a:t>23/03/2024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169A6-ED50-4322-BD37-F6BE2F91E4B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7231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D0A32-51B6-4AAF-8461-C0DADAB97697}" type="datetimeFigureOut">
              <a:rPr lang="vi-VN" smtClean="0"/>
              <a:t>23/03/2024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169A6-ED50-4322-BD37-F6BE2F91E4B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14276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D0A32-51B6-4AAF-8461-C0DADAB97697}" type="datetimeFigureOut">
              <a:rPr lang="vi-VN" smtClean="0"/>
              <a:t>23/03/2024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169A6-ED50-4322-BD37-F6BE2F91E4B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95399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D0A32-51B6-4AAF-8461-C0DADAB97697}" type="datetimeFigureOut">
              <a:rPr lang="vi-VN" smtClean="0"/>
              <a:t>23/03/2024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169A6-ED50-4322-BD37-F6BE2F91E4B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01244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D0A32-51B6-4AAF-8461-C0DADAB97697}" type="datetimeFigureOut">
              <a:rPr lang="vi-VN" smtClean="0"/>
              <a:t>23/03/2024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169A6-ED50-4322-BD37-F6BE2F91E4B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21670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D0A32-51B6-4AAF-8461-C0DADAB97697}" type="datetimeFigureOut">
              <a:rPr lang="vi-VN" smtClean="0"/>
              <a:t>23/03/2024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169A6-ED50-4322-BD37-F6BE2F91E4B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83823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D0A32-51B6-4AAF-8461-C0DADAB97697}" type="datetimeFigureOut">
              <a:rPr lang="vi-VN" smtClean="0"/>
              <a:t>23/03/2024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4169A6-ED50-4322-BD37-F6BE2F91E4B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44329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tags" Target="../tags/tag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</p:spPr>
      </p:pic>
      <p:sp>
        <p:nvSpPr>
          <p:cNvPr id="5" name="TextBox 4"/>
          <p:cNvSpPr txBox="1"/>
          <p:nvPr/>
        </p:nvSpPr>
        <p:spPr>
          <a:xfrm>
            <a:off x="467544" y="149740"/>
            <a:ext cx="83529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PHÒNG </a:t>
            </a:r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GIÁO DỤC VÀ ĐÀO TẠO QUẬN </a:t>
            </a:r>
            <a:r>
              <a:rPr lang="en-US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LONG BIÊN</a:t>
            </a:r>
          </a:p>
          <a:p>
            <a:pPr algn="ctr"/>
            <a:r>
              <a:rPr lang="en-US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 MẦM NON NGUYỆT QUẾ</a:t>
            </a:r>
            <a:endParaRPr lang="vi-VN" sz="2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31640" y="2495744"/>
            <a:ext cx="70567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99791" y="6414641"/>
            <a:ext cx="38884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2023 - 2024</a:t>
            </a:r>
            <a:endParaRPr lang="vi-VN" sz="2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3395" y="722802"/>
            <a:ext cx="2181225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548506" y="3493460"/>
            <a:ext cx="49038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0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0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:   NBTN “ </a:t>
            </a:r>
            <a:r>
              <a:rPr lang="en-US" sz="2000" b="1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0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0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000" b="1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0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r>
              <a:rPr lang="en-US" sz="20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2000" b="1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0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0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:   </a:t>
            </a:r>
            <a:r>
              <a:rPr lang="en-US" sz="2000" b="1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0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( 24 - 36 </a:t>
            </a:r>
            <a:r>
              <a:rPr lang="en-US" sz="2000" b="1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0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2000" b="1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0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0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  10 </a:t>
            </a:r>
            <a:r>
              <a:rPr lang="en-US" sz="2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2000" b="1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000" b="1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000" b="1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iáo</a:t>
            </a:r>
            <a:r>
              <a:rPr lang="en-US" sz="20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0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: </a:t>
            </a:r>
            <a:r>
              <a:rPr lang="en-US" sz="2000" b="1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0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0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endParaRPr lang="en-US" sz="2000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33708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923"/>
    </mc:Choice>
    <mc:Fallback xmlns="">
      <p:transition spd="slow" advTm="219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AutoShape 11"/>
          <p:cNvSpPr>
            <a:spLocks noChangeArrowheads="1"/>
          </p:cNvSpPr>
          <p:nvPr/>
        </p:nvSpPr>
        <p:spPr bwMode="auto">
          <a:xfrm>
            <a:off x="251519" y="764704"/>
            <a:ext cx="2509557" cy="678020"/>
          </a:xfrm>
          <a:prstGeom prst="wedgeRoundRectCallout">
            <a:avLst>
              <a:gd name="adj1" fmla="val 92978"/>
              <a:gd name="adj2" fmla="val 81089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alt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endParaRPr lang="vi-VN" alt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AutoShape 11"/>
          <p:cNvSpPr>
            <a:spLocks noChangeArrowheads="1"/>
          </p:cNvSpPr>
          <p:nvPr/>
        </p:nvSpPr>
        <p:spPr bwMode="auto">
          <a:xfrm>
            <a:off x="899592" y="5661248"/>
            <a:ext cx="2539546" cy="678020"/>
          </a:xfrm>
          <a:prstGeom prst="wedgeRoundRectCallout">
            <a:avLst>
              <a:gd name="adj1" fmla="val 109375"/>
              <a:gd name="adj2" fmla="val 70602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alt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endParaRPr lang="vi-VN" alt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AutoShape 15"/>
          <p:cNvSpPr>
            <a:spLocks noChangeArrowheads="1"/>
          </p:cNvSpPr>
          <p:nvPr/>
        </p:nvSpPr>
        <p:spPr bwMode="auto">
          <a:xfrm>
            <a:off x="6893960" y="5157192"/>
            <a:ext cx="2267745" cy="689992"/>
          </a:xfrm>
          <a:prstGeom prst="wedgeRoundRectCallout">
            <a:avLst>
              <a:gd name="adj1" fmla="val -47794"/>
              <a:gd name="adj2" fmla="val 133854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alt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endParaRPr lang="vi-VN" alt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662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67" y="1484784"/>
            <a:ext cx="2958142" cy="21736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784" y="1484784"/>
            <a:ext cx="3412467" cy="21736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67" y="3844890"/>
            <a:ext cx="2958142" cy="21558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784" y="3844889"/>
            <a:ext cx="3412467" cy="2155861"/>
          </a:xfrm>
          <a:prstGeom prst="rect">
            <a:avLst/>
          </a:prstGeom>
        </p:spPr>
      </p:pic>
      <p:sp>
        <p:nvSpPr>
          <p:cNvPr id="7" name="Text Box 7"/>
          <p:cNvSpPr txBox="1"/>
          <p:nvPr/>
        </p:nvSpPr>
        <p:spPr>
          <a:xfrm>
            <a:off x="1691680" y="260648"/>
            <a:ext cx="5244921" cy="55399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en-US" sz="3000" dirty="0" err="1">
                <a:solidFill>
                  <a:srgbClr val="FF0000"/>
                </a:solidFill>
                <a:latin typeface="+mj-lt"/>
              </a:rPr>
              <a:t>MỞ</a:t>
            </a:r>
            <a:r>
              <a:rPr lang="en-US" altLang="en-US" sz="3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+mj-lt"/>
              </a:rPr>
              <a:t>RỘNG</a:t>
            </a:r>
            <a:endParaRPr lang="vi-VN" altLang="en-US" sz="30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39721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/>
          <p:nvPr/>
        </p:nvSpPr>
        <p:spPr>
          <a:xfrm>
            <a:off x="323528" y="404664"/>
            <a:ext cx="8297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2800" dirty="0">
                <a:solidFill>
                  <a:srgbClr val="FF0000"/>
                </a:solidFill>
                <a:latin typeface="+mj-lt"/>
              </a:rPr>
              <a:t>SO SÁNH GIỐNG </a:t>
            </a:r>
            <a:r>
              <a:rPr lang="en-US" altLang="en-US" sz="2800" dirty="0" smtClean="0">
                <a:solidFill>
                  <a:srgbClr val="FF0000"/>
                </a:solidFill>
                <a:latin typeface="+mj-lt"/>
              </a:rPr>
              <a:t>VÀ KHÁC NHAUHOA </a:t>
            </a:r>
            <a:r>
              <a:rPr lang="en-US" altLang="en-US" sz="2800" dirty="0">
                <a:solidFill>
                  <a:srgbClr val="FF0000"/>
                </a:solidFill>
                <a:latin typeface="+mj-lt"/>
              </a:rPr>
              <a:t>HỒNG – HOA CÚC</a:t>
            </a:r>
            <a:endParaRPr lang="vi-VN" altLang="en-US" sz="28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262" y="1838632"/>
            <a:ext cx="4808215" cy="37506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29"/>
          <a:stretch/>
        </p:blipFill>
        <p:spPr>
          <a:xfrm>
            <a:off x="179512" y="1868129"/>
            <a:ext cx="4077072" cy="37211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8037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7" y="-457644"/>
            <a:ext cx="9324527" cy="6957392"/>
          </a:xfrm>
        </p:spPr>
      </p:pic>
      <p:sp>
        <p:nvSpPr>
          <p:cNvPr id="7" name="Up Ribbon 6"/>
          <p:cNvSpPr/>
          <p:nvPr/>
        </p:nvSpPr>
        <p:spPr>
          <a:xfrm>
            <a:off x="1763688" y="404664"/>
            <a:ext cx="5760640" cy="1119336"/>
          </a:xfrm>
          <a:prstGeom prst="ribbon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TextBox 8"/>
          <p:cNvSpPr txBox="1"/>
          <p:nvPr/>
        </p:nvSpPr>
        <p:spPr>
          <a:xfrm>
            <a:off x="3635896" y="548680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endParaRPr lang="vi-VN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71600" y="1820723"/>
            <a:ext cx="69847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endParaRPr lang="en-US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chơi:Trẻ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màn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vi-VN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87992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9980">
        <p14:prism/>
      </p:transition>
    </mc:Choice>
    <mc:Fallback xmlns="">
      <p:transition spd="slow" advTm="1998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 animBg="1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645" y="1956619"/>
            <a:ext cx="4719355" cy="37046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29"/>
          <a:stretch/>
        </p:blipFill>
        <p:spPr>
          <a:xfrm>
            <a:off x="179512" y="1988839"/>
            <a:ext cx="4077072" cy="36724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61287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9" name="TextBox 8"/>
          <p:cNvSpPr txBox="1"/>
          <p:nvPr/>
        </p:nvSpPr>
        <p:spPr>
          <a:xfrm>
            <a:off x="3923928" y="875462"/>
            <a:ext cx="3816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67944" y="1783329"/>
            <a:ext cx="40684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3200" b="1" dirty="0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b="1" dirty="0" err="1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3200" b="1" dirty="0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3200" b="1" dirty="0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khoẻ,chăm</a:t>
            </a:r>
            <a:r>
              <a:rPr lang="en-US" sz="3200" b="1" dirty="0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ngoan,học</a:t>
            </a:r>
            <a:r>
              <a:rPr lang="en-US" sz="3200" b="1" dirty="0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giỏi</a:t>
            </a:r>
            <a:endParaRPr lang="en-US" sz="3200" b="1" dirty="0">
              <a:ln w="1905"/>
              <a:solidFill>
                <a:srgbClr val="2D11FB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775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TextBox 6"/>
          <p:cNvSpPr txBox="1"/>
          <p:nvPr/>
        </p:nvSpPr>
        <p:spPr>
          <a:xfrm>
            <a:off x="2199664" y="926371"/>
            <a:ext cx="47446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Ổn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08599" y="1844824"/>
            <a:ext cx="518293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endParaRPr lang="vi-VN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59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5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 rot="267977">
            <a:off x="4516481" y="1257387"/>
            <a:ext cx="34438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291829">
            <a:off x="4173499" y="2353969"/>
            <a:ext cx="38336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cúc</a:t>
            </a:r>
            <a:endParaRPr lang="vi-VN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418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41368"/>
          </a:xfrm>
        </p:spPr>
      </p:pic>
      <p:sp>
        <p:nvSpPr>
          <p:cNvPr id="5" name="WordArt 4"/>
          <p:cNvSpPr>
            <a:spLocks noChangeArrowheads="1" noChangeShapeType="1" noTextEdit="1"/>
          </p:cNvSpPr>
          <p:nvPr/>
        </p:nvSpPr>
        <p:spPr bwMode="auto">
          <a:xfrm>
            <a:off x="1763688" y="2492896"/>
            <a:ext cx="5524857" cy="112969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kern="1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kern="1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kern="1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endParaRPr lang="en-US" sz="3600" kern="1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604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" t="-3228" r="-388" b="12279"/>
          <a:stretch/>
        </p:blipFill>
        <p:spPr>
          <a:xfrm>
            <a:off x="0" y="-243408"/>
            <a:ext cx="9252520" cy="7101408"/>
          </a:xfrm>
          <a:prstGeom prst="rect">
            <a:avLst/>
          </a:prstGeom>
        </p:spPr>
      </p:pic>
      <p:sp>
        <p:nvSpPr>
          <p:cNvPr id="3" name="AutoShape 15"/>
          <p:cNvSpPr>
            <a:spLocks noChangeArrowheads="1"/>
          </p:cNvSpPr>
          <p:nvPr/>
        </p:nvSpPr>
        <p:spPr bwMode="auto">
          <a:xfrm>
            <a:off x="5508104" y="404664"/>
            <a:ext cx="2016224" cy="720080"/>
          </a:xfrm>
          <a:prstGeom prst="wedgeRoundRectCallout">
            <a:avLst>
              <a:gd name="adj1" fmla="val -71556"/>
              <a:gd name="adj2" fmla="val 122454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algn="ctr"/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endParaRPr lang="vi-VN" alt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11"/>
          <p:cNvSpPr>
            <a:spLocks noChangeArrowheads="1"/>
          </p:cNvSpPr>
          <p:nvPr/>
        </p:nvSpPr>
        <p:spPr bwMode="auto">
          <a:xfrm>
            <a:off x="107504" y="728700"/>
            <a:ext cx="1728192" cy="685800"/>
          </a:xfrm>
          <a:prstGeom prst="wedgeRoundRectCallout">
            <a:avLst>
              <a:gd name="adj1" fmla="val 109375"/>
              <a:gd name="adj2" fmla="val 70602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algn="ctr"/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endParaRPr lang="vi-VN" alt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543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" t="-3228" r="-388" b="12279"/>
          <a:stretch/>
        </p:blipFill>
        <p:spPr>
          <a:xfrm>
            <a:off x="0" y="-243408"/>
            <a:ext cx="9252520" cy="7101408"/>
          </a:xfrm>
          <a:prstGeom prst="rect">
            <a:avLst/>
          </a:prstGeom>
        </p:spPr>
      </p:pic>
      <p:sp>
        <p:nvSpPr>
          <p:cNvPr id="3" name="AutoShape 11"/>
          <p:cNvSpPr>
            <a:spLocks noChangeArrowheads="1"/>
          </p:cNvSpPr>
          <p:nvPr/>
        </p:nvSpPr>
        <p:spPr bwMode="auto">
          <a:xfrm>
            <a:off x="755576" y="116632"/>
            <a:ext cx="1777445" cy="685800"/>
          </a:xfrm>
          <a:prstGeom prst="wedgeRoundRectCallout">
            <a:avLst>
              <a:gd name="adj1" fmla="val 109375"/>
              <a:gd name="adj2" fmla="val 70602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algn="ctr"/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vi-VN" alt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11"/>
          <p:cNvSpPr>
            <a:spLocks noChangeArrowheads="1"/>
          </p:cNvSpPr>
          <p:nvPr/>
        </p:nvSpPr>
        <p:spPr bwMode="auto">
          <a:xfrm>
            <a:off x="987365" y="3993509"/>
            <a:ext cx="2084928" cy="685800"/>
          </a:xfrm>
          <a:prstGeom prst="wedgeRoundRectCallout">
            <a:avLst>
              <a:gd name="adj1" fmla="val 109375"/>
              <a:gd name="adj2" fmla="val 70602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algn="ctr"/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vi-VN" alt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15"/>
          <p:cNvSpPr>
            <a:spLocks noChangeArrowheads="1"/>
          </p:cNvSpPr>
          <p:nvPr/>
        </p:nvSpPr>
        <p:spPr bwMode="auto">
          <a:xfrm>
            <a:off x="7366570" y="1556792"/>
            <a:ext cx="1885950" cy="571500"/>
          </a:xfrm>
          <a:prstGeom prst="wedgeRoundRectCallout">
            <a:avLst>
              <a:gd name="adj1" fmla="val -71556"/>
              <a:gd name="adj2" fmla="val 122454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algn="ctr"/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alt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375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/>
          <p:nvPr/>
        </p:nvSpPr>
        <p:spPr>
          <a:xfrm>
            <a:off x="1691680" y="260648"/>
            <a:ext cx="5244921" cy="55399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en-US" sz="3000" dirty="0" err="1">
                <a:solidFill>
                  <a:srgbClr val="FF0000"/>
                </a:solidFill>
                <a:latin typeface="+mj-lt"/>
              </a:rPr>
              <a:t>MỞ</a:t>
            </a:r>
            <a:r>
              <a:rPr lang="en-US" altLang="en-US" sz="3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+mj-lt"/>
              </a:rPr>
              <a:t>RỘNG</a:t>
            </a:r>
            <a:endParaRPr lang="vi-VN" altLang="en-US" sz="30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97" y="1338086"/>
            <a:ext cx="2907405" cy="2069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338086"/>
            <a:ext cx="2936382" cy="2069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24" y="3931426"/>
            <a:ext cx="2907404" cy="20693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931426"/>
            <a:ext cx="2936382" cy="2069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651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41368"/>
          </a:xfrm>
        </p:spPr>
      </p:pic>
      <p:sp>
        <p:nvSpPr>
          <p:cNvPr id="5" name="WordArt 4"/>
          <p:cNvSpPr>
            <a:spLocks noChangeArrowheads="1" noChangeShapeType="1" noTextEdit="1"/>
          </p:cNvSpPr>
          <p:nvPr/>
        </p:nvSpPr>
        <p:spPr bwMode="auto">
          <a:xfrm>
            <a:off x="1763688" y="2492896"/>
            <a:ext cx="5524857" cy="112969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kern="1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kern="1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kern="1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endParaRPr lang="en-US" sz="3600" kern="1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233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AutoShape 11"/>
          <p:cNvSpPr>
            <a:spLocks noChangeArrowheads="1"/>
          </p:cNvSpPr>
          <p:nvPr/>
        </p:nvSpPr>
        <p:spPr bwMode="auto">
          <a:xfrm>
            <a:off x="15871" y="908720"/>
            <a:ext cx="2298576" cy="648072"/>
          </a:xfrm>
          <a:prstGeom prst="wedgeRoundRectCallout">
            <a:avLst>
              <a:gd name="adj1" fmla="val 109375"/>
              <a:gd name="adj2" fmla="val 70602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endParaRPr lang="vi-VN" alt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utoShape 15"/>
          <p:cNvSpPr>
            <a:spLocks noChangeArrowheads="1"/>
          </p:cNvSpPr>
          <p:nvPr/>
        </p:nvSpPr>
        <p:spPr bwMode="auto">
          <a:xfrm>
            <a:off x="6876256" y="1988840"/>
            <a:ext cx="1944216" cy="762000"/>
          </a:xfrm>
          <a:prstGeom prst="wedgeRoundRectCallout">
            <a:avLst>
              <a:gd name="adj1" fmla="val -71556"/>
              <a:gd name="adj2" fmla="val 122454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endParaRPr lang="vi-VN" alt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320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|4.1|5|3.5|2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3.3|3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680</TotalTime>
  <Words>211</Words>
  <Application>Microsoft Office PowerPoint</Application>
  <PresentationFormat>On-screen Show (4:3)</PresentationFormat>
  <Paragraphs>33</Paragraphs>
  <Slides>15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21AK22.COM</dc:creator>
  <cp:lastModifiedBy>Techsi.vn</cp:lastModifiedBy>
  <cp:revision>55</cp:revision>
  <dcterms:created xsi:type="dcterms:W3CDTF">2021-09-25T05:59:58Z</dcterms:created>
  <dcterms:modified xsi:type="dcterms:W3CDTF">2024-03-23T18:04:12Z</dcterms:modified>
</cp:coreProperties>
</file>