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61" autoAdjust="0"/>
    <p:restoredTop sz="94660"/>
  </p:normalViewPr>
  <p:slideViewPr>
    <p:cSldViewPr>
      <p:cViewPr varScale="1">
        <p:scale>
          <a:sx n="86" d="100"/>
          <a:sy n="86" d="100"/>
        </p:scale>
        <p:origin x="11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A0A27-DCB9-460E-8E9E-1B8C4E3F47F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A158B-2B09-4039-AA08-CFDD05DBC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1609-42AB-4A7F-A873-B0B4443E6A28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.VnTim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3184189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HOẠT  ĐỘNG VỚI ĐỒ VẬT</a:t>
            </a:r>
            <a:endParaRPr lang="en-US" sz="32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8331" y="3568081"/>
            <a:ext cx="457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i="1" dirty="0" smtClean="0">
              <a:solidFill>
                <a:srgbClr val="7030A0"/>
              </a:solidFill>
            </a:endParaRPr>
          </a:p>
          <a:p>
            <a:pPr algn="ctr"/>
            <a:endParaRPr lang="en-US" i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Xâu vòng màu đỏ, vàng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– 36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( 24 – 36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2895601" y="3505200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8331" y="6400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2023 - 2024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254836"/>
            <a:ext cx="7315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5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PHÒNG GIÁO DỤC VÀ ĐÀO TẠO QUẬN LONG BIÊN</a:t>
            </a:r>
          </a:p>
          <a:p>
            <a:pPr algn="ctr"/>
            <a:r>
              <a:rPr lang="vi-VN" sz="5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TRƯỜNG MẦM NON 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NGUYỆT QUẾ</a:t>
            </a:r>
            <a:endParaRPr lang="vi-VN" sz="54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027113"/>
            <a:ext cx="2181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65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838200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Mục đích yêu cầu: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52600"/>
            <a:ext cx="887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19600"/>
            <a:ext cx="82916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chơi,cất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643743"/>
            <a:ext cx="579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1.Kiến thức: </a:t>
            </a:r>
          </a:p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Trẻ nhận biết màu đỏ, màu vàng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819400"/>
            <a:ext cx="495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2. Kỹ năng:</a:t>
            </a:r>
          </a:p>
          <a:p>
            <a:pPr>
              <a:buFontTx/>
              <a:buChar char="-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Rèn kỹ năng xâu dây qua lỗ hạt, ống hút. Chọn đúng màu đỏ, vàng theo yêu cầu.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762000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800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tabLst>
                <a:tab pos="457200" algn="l"/>
              </a:tabLst>
              <a:defRPr/>
            </a:pP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2.  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Chuẩn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bị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của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trẻ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:</a:t>
            </a:r>
          </a:p>
          <a:p>
            <a:pPr>
              <a:defRPr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Mỗi trẻ 1 rổ 4-6 hạt, ống hút màu đỏ-vàng, dây xâu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9050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tabLst>
                <a:tab pos="457200" algn="l"/>
              </a:tabLst>
              <a:defRPr/>
            </a:pP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Chuẩn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bị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của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cô</a:t>
            </a:r>
            <a:endParaRPr lang="en-US" sz="2400" b="1" dirty="0" smtClean="0">
              <a:solidFill>
                <a:srgbClr val="009900"/>
              </a:solidFill>
              <a:latin typeface="Arial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Vòng màu đỏ, vàng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Hạt màu đỏ, vàng; ống hút màu đỏ, vàng; dây xâu.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Giáo án điện tử.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Bảng tương tác.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Que chỉ.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Loa,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4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981200"/>
            <a:ext cx="6629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chức: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/>
              <a:t>- Cô và trẻ cùng chơi trò chơi “Chiếc hộp kì diệu”, cô trò chuyện với trẻ dẫn dắt vào bài.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2192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MayTinhDucDung\Desktop\ảnh nền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342900"/>
            <a:ext cx="9601200" cy="7200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10818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2.Phương </a:t>
            </a:r>
            <a:r>
              <a:rPr lang="en-US" sz="4400" dirty="0" err="1" smtClean="0">
                <a:solidFill>
                  <a:srgbClr val="FF0000"/>
                </a:solidFill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cách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tiến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hành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32766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2514600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a, Bài tập sao chép: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Cô cho trẻ quan sát chiếc vòng màu đỏ-vàng cô đã xâu và hỏi trẻ: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Chiếc vòng màu gì?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Làm thế nào để cóa chiếc vòng?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4419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0200" y="4724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0" y="4572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155287350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09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Bài tập tái tạo: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Cô cho trẻ thực hiện xâu vòng theo sự hướng dẫn bằng lời nói dựa trên sản phẩm xâu khi trước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86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Khi trẻ thực hiện cô hỏi trẻ: Con đang làm gì? Con xâu vòng màu gì? Con xâu vòng như thế nào?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Nhận xét sản phẩm của trẻ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981200"/>
            <a:ext cx="6429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ô nhận xét tiết học động viên khen ngợi trẻ.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358</Words>
  <Application>Microsoft Office PowerPoint</Application>
  <PresentationFormat>On-screen Show (4:3)</PresentationFormat>
  <Paragraphs>47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Techsi.vn</cp:lastModifiedBy>
  <cp:revision>34</cp:revision>
  <dcterms:created xsi:type="dcterms:W3CDTF">2018-09-25T06:38:53Z</dcterms:created>
  <dcterms:modified xsi:type="dcterms:W3CDTF">2024-03-23T17:58:43Z</dcterms:modified>
</cp:coreProperties>
</file>