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FEA09-064F-4D95-8FD7-620F9D349C4C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144831"/>
            <a:ext cx="8501122" cy="108426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PHÒNG GIÁO DỤC ĐÀO TẠO QUẬN LONG BIÊN</a:t>
            </a:r>
            <a:b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  <a:endParaRPr lang="vi-VN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3796932"/>
            <a:ext cx="6375652" cy="2157960"/>
          </a:xfrm>
        </p:spPr>
        <p:txBody>
          <a:bodyPr>
            <a:normAutofit fontScale="92500"/>
          </a:bodyPr>
          <a:lstStyle/>
          <a:p>
            <a:pPr algn="l"/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+ </a:t>
            </a:r>
            <a:r>
              <a:rPr lang="vi-VN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VĐCB</a:t>
            </a:r>
            <a:r>
              <a:rPr lang="vi-VN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Đi trên cầu thăng bằng.</a:t>
            </a:r>
          </a:p>
          <a:p>
            <a:pPr algn="l"/>
            <a:r>
              <a:rPr lang="vi-VN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+ </a:t>
            </a:r>
            <a:r>
              <a:rPr lang="vi-VN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vi-VN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Bắt bướm.</a:t>
            </a:r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algn="l"/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1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( 24 - 36 </a:t>
            </a:r>
            <a:r>
              <a:rPr lang="en-US" sz="1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en-US" sz="1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: 10 - 15 </a:t>
            </a:r>
            <a:r>
              <a:rPr lang="en-US" sz="1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1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iáo</a:t>
            </a:r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1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06" y="1124744"/>
            <a:ext cx="21812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76727" y="3014588"/>
            <a:ext cx="4964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THỂ CHẤT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481388" y="6492875"/>
            <a:ext cx="2371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2023 - 2024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78579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vi-VN" b="1" i="1" dirty="0" smtClean="0">
                <a:latin typeface="+mj-lt"/>
              </a:rPr>
              <a:t>* TCVĐ:Bắt bướm.</a:t>
            </a:r>
            <a:endParaRPr lang="vi-VN" b="1" dirty="0" smtClean="0">
              <a:latin typeface="+mj-lt"/>
            </a:endParaRPr>
          </a:p>
          <a:p>
            <a:pPr>
              <a:buNone/>
            </a:pPr>
            <a:r>
              <a:rPr lang="vi-VN" dirty="0" smtClean="0">
                <a:latin typeface="+mj-lt"/>
              </a:rPr>
              <a:t>- Cô giới thiệu tên trò chơi, cách chơi: Cô cầm gậy giơ lên hạ xuống làm giống như cho bướm bay để trẻ nhảy lên bắt.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Cô tổ chức cho trẻ chơi 2-3 lần.</a:t>
            </a:r>
          </a:p>
          <a:p>
            <a:endParaRPr lang="vi-VN" dirty="0"/>
          </a:p>
        </p:txBody>
      </p:sp>
      <p:pic>
        <p:nvPicPr>
          <p:cNvPr id="2" name="ra vuon hoa em 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5720" y="4149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vi-VN" b="1" i="1" dirty="0" smtClean="0">
                <a:latin typeface="+mj-lt"/>
              </a:rPr>
              <a:t>Hồi tĩnh</a:t>
            </a:r>
            <a:r>
              <a:rPr lang="vi-VN" i="1" dirty="0" smtClean="0">
                <a:latin typeface="+mj-lt"/>
              </a:rPr>
              <a:t>: </a:t>
            </a:r>
            <a:r>
              <a:rPr lang="vi-VN" dirty="0" smtClean="0">
                <a:latin typeface="+mj-lt"/>
              </a:rPr>
              <a:t>Cho trẻ đi nhẹ nhàng trong sân tập.</a:t>
            </a:r>
            <a:endParaRPr lang="vi-VN" dirty="0">
              <a:latin typeface="+mj-lt"/>
            </a:endParaRPr>
          </a:p>
        </p:txBody>
      </p:sp>
      <p:pic>
        <p:nvPicPr>
          <p:cNvPr id="2" name="01 Unknown Artist - Track 01 - Disc 2502f3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>
                <a:solidFill>
                  <a:srgbClr val="FF0000"/>
                </a:solidFill>
              </a:rPr>
              <a:t>3.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r>
              <a:rPr lang="vi-VN" smtClean="0">
                <a:solidFill>
                  <a:srgbClr val="FF0000"/>
                </a:solidFill>
              </a:rPr>
              <a:t>Kết </a:t>
            </a:r>
            <a:r>
              <a:rPr lang="vi-VN" dirty="0" smtClean="0">
                <a:solidFill>
                  <a:srgbClr val="FF0000"/>
                </a:solidFill>
              </a:rPr>
              <a:t>thúc: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vi-VN" dirty="0" smtClean="0">
                <a:latin typeface="+mj-lt"/>
              </a:rPr>
              <a:t>Cô nhận xét tiết học động viên khen ngợi trẻ.</a:t>
            </a:r>
            <a:endParaRPr lang="vi-VN" dirty="0">
              <a:latin typeface="+mj-lt"/>
              <a:cs typeface="Times New Roman" pitchFamily="18" charset="0"/>
            </a:endParaRPr>
          </a:p>
        </p:txBody>
      </p:sp>
      <p:pic>
        <p:nvPicPr>
          <p:cNvPr id="4" name="Chi_ong_nau_-_Xuan_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MỤC ĐÍCH YÊU CẦU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vi-VN" sz="2800" b="1" dirty="0" smtClean="0">
                <a:latin typeface="+mj-lt"/>
              </a:rPr>
              <a:t>* Kiến thức</a:t>
            </a:r>
            <a:r>
              <a:rPr lang="vi-VN" sz="2800" dirty="0" smtClean="0">
                <a:latin typeface="+mj-lt"/>
              </a:rPr>
              <a:t>: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-Trẻ nhớ tên BTPTC, tên VĐCB, tên trò chơi.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 Biết cách thực hiện các vận động.</a:t>
            </a:r>
          </a:p>
          <a:p>
            <a:pPr>
              <a:buNone/>
            </a:pPr>
            <a:r>
              <a:rPr lang="vi-VN" sz="2800" b="1" dirty="0" smtClean="0">
                <a:latin typeface="+mj-lt"/>
              </a:rPr>
              <a:t>* Kỹ năng</a:t>
            </a:r>
            <a:r>
              <a:rPr lang="vi-VN" sz="2800" dirty="0" smtClean="0">
                <a:latin typeface="+mj-lt"/>
              </a:rPr>
              <a:t>: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 Rèn kỹ năng đi trên cầu thăng bằng không bị ngã.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 Rèn kỹ năng nhảy cao bắt bướm.</a:t>
            </a:r>
          </a:p>
          <a:p>
            <a:pPr>
              <a:buNone/>
            </a:pPr>
            <a:r>
              <a:rPr lang="vi-VN" sz="2800" b="1" dirty="0" smtClean="0">
                <a:latin typeface="+mj-lt"/>
              </a:rPr>
              <a:t>* Thái độ:</a:t>
            </a:r>
            <a:endParaRPr lang="vi-VN" sz="2800" dirty="0" smtClean="0">
              <a:latin typeface="+mj-lt"/>
            </a:endParaRPr>
          </a:p>
          <a:p>
            <a:pPr>
              <a:buNone/>
            </a:pPr>
            <a:r>
              <a:rPr lang="vi-VN" sz="2800" dirty="0" smtClean="0">
                <a:latin typeface="+mj-lt"/>
              </a:rPr>
              <a:t>-Trẻ ngoan, không xô đẩy bạn.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 Hứng thú tham gia vào hoạt động.</a:t>
            </a:r>
            <a:endParaRPr lang="vi-VN" sz="2800" dirty="0">
              <a:latin typeface="+mj-lt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II.CHUẨN BỊ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vi-VN" sz="2800" b="1" dirty="0" smtClean="0"/>
              <a:t/>
            </a:r>
            <a:br>
              <a:rPr lang="vi-VN" sz="2800" b="1" dirty="0" smtClean="0"/>
            </a:br>
            <a:r>
              <a:rPr lang="vi-VN" sz="2800" b="1" dirty="0" smtClean="0">
                <a:latin typeface="+mj-lt"/>
              </a:rPr>
              <a:t>* Đồ dùng của cô:</a:t>
            </a:r>
            <a:endParaRPr lang="en-US" sz="2800" b="1" dirty="0" smtClean="0">
              <a:latin typeface="+mj-lt"/>
            </a:endParaRPr>
          </a:p>
          <a:p>
            <a:pPr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vi-VN" sz="2800" dirty="0" smtClean="0">
                <a:latin typeface="+mj-lt"/>
              </a:rPr>
              <a:t>- 2 cầu thăng bằng dài 2,5 - 3m, rộng 30cm, cao 15 - 20cm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 Gậy dài 50cm 1 đầu buộc con bướm giấy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 Nhạc tập thể dục cho trẻ (không lời)</a:t>
            </a:r>
          </a:p>
          <a:p>
            <a:pPr>
              <a:buNone/>
            </a:pPr>
            <a:r>
              <a:rPr lang="vi-VN" sz="2800" dirty="0" smtClean="0">
                <a:latin typeface="+mj-lt"/>
              </a:rPr>
              <a:t>- Trang phục gọn gàng.</a:t>
            </a:r>
          </a:p>
          <a:p>
            <a:pPr>
              <a:buNone/>
            </a:pPr>
            <a:r>
              <a:rPr lang="vi-VN" sz="2800" b="1" dirty="0" smtClean="0">
                <a:latin typeface="+mj-lt"/>
              </a:rPr>
              <a:t>   * Đồ dùng của trẻ</a:t>
            </a:r>
            <a:endParaRPr lang="vi-VN" sz="2800" dirty="0" smtClean="0">
              <a:latin typeface="+mj-lt"/>
            </a:endParaRPr>
          </a:p>
          <a:p>
            <a:pPr>
              <a:buNone/>
            </a:pPr>
            <a:r>
              <a:rPr lang="vi-VN" sz="2800" dirty="0" smtClean="0">
                <a:latin typeface="+mj-lt"/>
              </a:rPr>
              <a:t>- Trang phục gọn gàng.</a:t>
            </a:r>
          </a:p>
          <a:p>
            <a:pPr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III. CÁCH </a:t>
            </a:r>
            <a:r>
              <a:rPr lang="en-US" sz="3600" dirty="0" err="1" smtClean="0">
                <a:solidFill>
                  <a:srgbClr val="FF0000"/>
                </a:solidFill>
              </a:rPr>
              <a:t>TiẾN</a:t>
            </a:r>
            <a:r>
              <a:rPr lang="en-US" sz="3600" dirty="0" smtClean="0">
                <a:solidFill>
                  <a:srgbClr val="FF0000"/>
                </a:solidFill>
              </a:rPr>
              <a:t> HÀNH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980728"/>
            <a:ext cx="8229600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/>
              <a:t>- </a:t>
            </a:r>
            <a:r>
              <a:rPr lang="vi-VN" dirty="0" smtClean="0">
                <a:latin typeface="+mj-lt"/>
              </a:rPr>
              <a:t>Cô và trẻ cùng hát bài: “Trời nắng, trời mưa”</a:t>
            </a:r>
            <a:endParaRPr lang="en-US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6" name="Trời Nắng Trời Mưa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2123728"/>
            <a:ext cx="7614592" cy="473427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222566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 smtClean="0"/>
              <a:t>Khởi động</a:t>
            </a:r>
            <a:r>
              <a:rPr lang="vi-VN" sz="3200" dirty="0" smtClean="0"/>
              <a:t>: Cô và trẻ đi thường, chạy chậm, chạy nhanh, chạy chậm quanh sân, đứng thành vòng tròn</a:t>
            </a:r>
            <a:r>
              <a:rPr lang="vi-VN" sz="3200" b="1" dirty="0" smtClean="0"/>
              <a:t>.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D 2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3789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vi-VN" b="1" i="1" dirty="0" smtClean="0">
                <a:latin typeface="+mj-lt"/>
              </a:rPr>
              <a:t>* BTPTC</a:t>
            </a:r>
            <a:r>
              <a:rPr lang="vi-VN" b="1" dirty="0" smtClean="0">
                <a:latin typeface="+mj-lt"/>
              </a:rPr>
              <a:t>: </a:t>
            </a:r>
            <a:r>
              <a:rPr lang="vi-VN" b="1" i="1" dirty="0" smtClean="0">
                <a:latin typeface="+mj-lt"/>
              </a:rPr>
              <a:t>Tay em.</a:t>
            </a:r>
            <a:endParaRPr lang="vi-VN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7356" y="571480"/>
            <a:ext cx="28130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 smtClean="0">
                <a:latin typeface="+mj-lt"/>
              </a:rPr>
              <a:t>Trọng động</a:t>
            </a:r>
          </a:p>
        </p:txBody>
      </p:sp>
      <p:pic>
        <p:nvPicPr>
          <p:cNvPr id="6" name="Bai_the_duc_buoi_sang_-_Xuan_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vi-VN" b="1" i="1" dirty="0" smtClean="0">
                <a:latin typeface="+mj-lt"/>
              </a:rPr>
              <a:t>* VĐCB:Đi trên cầu thăng bằng</a:t>
            </a:r>
            <a:r>
              <a:rPr lang="vi-VN" i="1" dirty="0" smtClean="0">
                <a:latin typeface="+mj-lt"/>
              </a:rPr>
              <a:t>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Cô giới thiệu tên VĐCB.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Cô làm mẫu lần 1: Hỏi trẻ tên bài tập.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Cô làm mẫu lần 2: Chậm kết hợp phân tích động tác:</a:t>
            </a:r>
          </a:p>
          <a:p>
            <a:pPr>
              <a:buFontTx/>
              <a:buChar char="-"/>
            </a:pPr>
            <a:endParaRPr lang="vi-VN" dirty="0">
              <a:latin typeface="+mj-lt"/>
              <a:cs typeface="Times New Roman" pitchFamily="18" charset="0"/>
            </a:endParaRPr>
          </a:p>
          <a:p>
            <a:pPr>
              <a:buNone/>
            </a:pPr>
            <a:endParaRPr lang="vi-VN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vi-VN" b="1" dirty="0" smtClean="0">
                <a:latin typeface="+mj-lt"/>
              </a:rPr>
              <a:t>TTCB</a:t>
            </a:r>
            <a:r>
              <a:rPr lang="vi-VN" dirty="0" smtClean="0">
                <a:latin typeface="+mj-lt"/>
              </a:rPr>
              <a:t>: Đứng trước vạch chuẩn mắt nhìn thẳng, 2 tay buông tự nhiên.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+ Đi: Bước lên cầu, tay dang ngang để giữ thăng bằng đi hết cầu bước xuống, tay buông.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Cô hỏi trẻ cô vừa làm gì?</a:t>
            </a:r>
          </a:p>
          <a:p>
            <a:pPr>
              <a:buNone/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vi-VN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29600" cy="3082924"/>
          </a:xfrm>
        </p:spPr>
        <p:txBody>
          <a:bodyPr>
            <a:normAutofit fontScale="90000"/>
          </a:bodyPr>
          <a:lstStyle/>
          <a:p>
            <a:pPr algn="l"/>
            <a:r>
              <a:rPr lang="vi-VN" b="1" i="1" dirty="0" smtClean="0"/>
              <a:t>* Trẻ thực hiện: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sz="3600" dirty="0" smtClean="0"/>
              <a:t>- Lần 1: Cô cho lần lượt 2 bạn lên thực hiện.</a:t>
            </a:r>
            <a:br>
              <a:rPr lang="vi-VN" sz="3600" dirty="0" smtClean="0"/>
            </a:br>
            <a:r>
              <a:rPr lang="vi-VN" sz="3600" dirty="0" smtClean="0"/>
              <a:t>-</a:t>
            </a:r>
            <a:r>
              <a:rPr lang="en-US" sz="3600" dirty="0" smtClean="0"/>
              <a:t> </a:t>
            </a:r>
            <a:r>
              <a:rPr lang="vi-VN" sz="3600" dirty="0" smtClean="0"/>
              <a:t>Lần 2: Cho 4 bạn nối tiếp nhau đi .</a:t>
            </a:r>
            <a:br>
              <a:rPr lang="vi-VN" sz="3600" dirty="0" smtClean="0"/>
            </a:br>
            <a:r>
              <a:rPr lang="vi-VN" sz="3600" dirty="0" smtClean="0"/>
              <a:t>- Lần 3: Cho 2 tổ nối tiếp cùng thực hiện.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vi-VN" dirty="0"/>
          </a:p>
        </p:txBody>
      </p:sp>
      <p:pic>
        <p:nvPicPr>
          <p:cNvPr id="4" name="02 Unknown Artist - Track 02 - Disc 2502f3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0888" y="4221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299</Words>
  <Application>Microsoft Office PowerPoint</Application>
  <PresentationFormat>On-screen Show (4:3)</PresentationFormat>
  <Paragraphs>49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PHÒNG GIÁO DỤC ĐÀO TẠO QUẬN LONG BIÊN TRƯỜNG MẦM NON NGUYỆT QUẾ</vt:lpstr>
      <vt:lpstr>I. MỤC ĐÍCH YÊU CẦU</vt:lpstr>
      <vt:lpstr>II.CHUẨN BỊ</vt:lpstr>
      <vt:lpstr>III. CÁCH TiẾN HÀNH</vt:lpstr>
      <vt:lpstr>2. Phương pháp và hình thức tổ chức  Khởi động: Cô và trẻ đi thường, chạy chậm, chạy nhanh, chạy chậm quanh sân, đứng thành vòng tròn. </vt:lpstr>
      <vt:lpstr>PowerPoint Presentation</vt:lpstr>
      <vt:lpstr>PowerPoint Presentation</vt:lpstr>
      <vt:lpstr>PowerPoint Presentation</vt:lpstr>
      <vt:lpstr>* Trẻ thực hiện:  - Lần 1: Cô cho lần lượt 2 bạn lên thực hiện. - Lần 2: Cho 4 bạn nối tiếp nhau đi . - Lần 3: Cho 2 tổ nối tiếp cùng thực hiện.  </vt:lpstr>
      <vt:lpstr>PowerPoint Presentation</vt:lpstr>
      <vt:lpstr>PowerPoint Presentation</vt:lpstr>
      <vt:lpstr>3. Kết thúc:</vt:lpstr>
    </vt:vector>
  </TitlesOfParts>
  <Company>00000001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MẦM NON GIA THƯỢNG</dc:title>
  <dc:creator>MyPC</dc:creator>
  <cp:lastModifiedBy>Techsi.vn</cp:lastModifiedBy>
  <cp:revision>27</cp:revision>
  <dcterms:created xsi:type="dcterms:W3CDTF">2019-09-25T06:07:30Z</dcterms:created>
  <dcterms:modified xsi:type="dcterms:W3CDTF">2024-03-23T17:54:54Z</dcterms:modified>
</cp:coreProperties>
</file>