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84" d="100"/>
          <a:sy n="84" d="100"/>
        </p:scale>
        <p:origin x="912" y="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microsoft.com/office/2007/relationships/hdphoto" Target="../media/hdphoto2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gif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0.jpeg"/><Relationship Id="rId4" Type="http://schemas.openxmlformats.org/officeDocument/2006/relationships/audio" Target="../media/audio2.wav"/><Relationship Id="rId9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gif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453</Words>
  <Application>Microsoft Office PowerPoint</Application>
  <PresentationFormat>On-screen Show (4:3)</PresentationFormat>
  <Paragraphs>65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</cp:revision>
  <dcterms:created xsi:type="dcterms:W3CDTF">2021-11-13T12:47:57Z</dcterms:created>
  <dcterms:modified xsi:type="dcterms:W3CDTF">2024-03-15T05:21:52Z</dcterms:modified>
</cp:coreProperties>
</file>