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4" r:id="rId5"/>
    <p:sldId id="266" r:id="rId6"/>
    <p:sldId id="257" r:id="rId7"/>
    <p:sldId id="258" r:id="rId8"/>
    <p:sldId id="259" r:id="rId9"/>
    <p:sldId id="261" r:id="rId10"/>
    <p:sldId id="262" r:id="rId11"/>
    <p:sldId id="267" r:id="rId12"/>
    <p:sldId id="263" r:id="rId13"/>
    <p:sldId id="268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>
        <p:scale>
          <a:sx n="73" d="100"/>
          <a:sy n="73" d="100"/>
        </p:scale>
        <p:origin x="1542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f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0"/>
            <a:ext cx="91984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572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 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NBTN  “</a:t>
            </a:r>
            <a:r>
              <a:rPr lang="en-US"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7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400175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2146912" y="5791200"/>
            <a:ext cx="48501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điện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28600"/>
            <a:ext cx="548060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3: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Cho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nền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endParaRPr lang="en-US" sz="28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V.A – Đoàn Tàu Nhỏ Xí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5638800"/>
            <a:ext cx="1066800" cy="1066800"/>
          </a:xfrm>
        </p:spPr>
      </p:pic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34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9200" y="2438400"/>
            <a:ext cx="73457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1.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Hoạt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động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1: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Gây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hứng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thú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:</a:t>
            </a:r>
          </a:p>
          <a:p>
            <a:pPr algn="ctr"/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Cô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cho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trẻ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hát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bài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“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Đoàn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tàu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nhỏ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xíu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”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pic>
        <p:nvPicPr>
          <p:cNvPr id="6" name="Đoàn-tàu-nhỏ-xíu-Beat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724" y="6248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2667000"/>
            <a:ext cx="66851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2. </a:t>
            </a: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Hoạt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động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 2: </a:t>
            </a:r>
          </a:p>
          <a:p>
            <a:pPr algn="ctr"/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Bé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tìm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hiểu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tàu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</a:rPr>
              <a:t>hỏa</a:t>
            </a:r>
            <a:endParaRPr lang="en-US" sz="3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39" y="0"/>
            <a:ext cx="9105239" cy="6858000"/>
          </a:xfrm>
        </p:spPr>
      </p:pic>
      <p:sp>
        <p:nvSpPr>
          <p:cNvPr id="5" name="Rectangle 4"/>
          <p:cNvSpPr/>
          <p:nvPr/>
        </p:nvSpPr>
        <p:spPr>
          <a:xfrm>
            <a:off x="5943600" y="5715000"/>
            <a:ext cx="2430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7800" y="381000"/>
            <a:ext cx="29447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Đầu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9"/>
            <a:ext cx="9143999" cy="6832141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162800"/>
          </a:xfrm>
        </p:spPr>
      </p:pic>
      <p:sp>
        <p:nvSpPr>
          <p:cNvPr id="3" name="Rectangle 2"/>
          <p:cNvSpPr/>
          <p:nvPr/>
        </p:nvSpPr>
        <p:spPr>
          <a:xfrm>
            <a:off x="1583320" y="53340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0"/>
            <a:ext cx="915270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2362200"/>
            <a:ext cx="39023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Mở</a:t>
            </a:r>
            <a:r>
              <a:rPr lang="en-US" sz="8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69</Words>
  <Application>Microsoft Office PowerPoint</Application>
  <PresentationFormat>On-screen Show (4:3)</PresentationFormat>
  <Paragraphs>14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Times New Roman</vt:lpstr>
      <vt:lpstr>Arial</vt:lpstr>
      <vt:lpstr>Office Theme</vt:lpstr>
      <vt:lpstr>1_Office Theme</vt:lpstr>
      <vt:lpstr>2_Office Theme</vt:lpstr>
      <vt:lpstr>   UBND QUẬN LONG BIÊN  Trường mầm non Nguyệt Quế      Đề tài: NBTN  “Tàu hỏa” Chủ đề: Giao thông Lứa tuổi: 24-36 tháng Giáo viên: Nguyễn Hải Yến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nguyetque</cp:lastModifiedBy>
  <cp:revision>22</cp:revision>
  <dcterms:created xsi:type="dcterms:W3CDTF">2006-08-16T00:00:00Z</dcterms:created>
  <dcterms:modified xsi:type="dcterms:W3CDTF">2024-04-03T02:52:38Z</dcterms:modified>
</cp:coreProperties>
</file>