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5" r:id="rId2"/>
    <p:sldId id="261" r:id="rId3"/>
    <p:sldId id="259" r:id="rId4"/>
    <p:sldId id="258" r:id="rId5"/>
    <p:sldId id="266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C0E34-8B80-4A15-A466-9B9F1C624834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1CF5B3-7EE2-4E59-B65B-756DA9502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8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5042C-37B7-4FEB-88F0-9A194D92BAC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6982-07EE-4F49-895F-EA49D87664C5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7700-479F-4358-8852-50ED990DB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6982-07EE-4F49-895F-EA49D87664C5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7700-479F-4358-8852-50ED990DB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6982-07EE-4F49-895F-EA49D87664C5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7700-479F-4358-8852-50ED990DB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6982-07EE-4F49-895F-EA49D87664C5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7700-479F-4358-8852-50ED990DB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6982-07EE-4F49-895F-EA49D87664C5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7700-479F-4358-8852-50ED990DB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6982-07EE-4F49-895F-EA49D87664C5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7700-479F-4358-8852-50ED990DB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6982-07EE-4F49-895F-EA49D87664C5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7700-479F-4358-8852-50ED990DB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6982-07EE-4F49-895F-EA49D87664C5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7700-479F-4358-8852-50ED990DB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6982-07EE-4F49-895F-EA49D87664C5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7700-479F-4358-8852-50ED990DB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6982-07EE-4F49-895F-EA49D87664C5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7700-479F-4358-8852-50ED990DB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6982-07EE-4F49-895F-EA49D87664C5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B7700-479F-4358-8852-50ED990DB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6982-07EE-4F49-895F-EA49D87664C5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B7700-479F-4358-8852-50ED990DBF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.pinimg.com/564x/27/12/8a/27128a835fd86e5757270eb849ff87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21526" y="398517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 </a:t>
            </a:r>
          </a:p>
          <a:p>
            <a:pPr algn="ctr"/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43608" y="2807156"/>
            <a:ext cx="735516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4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24 -36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: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225" y="217302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000142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ransition advClick="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3408"/>
            <a:ext cx="9144000" cy="7101408"/>
          </a:xfrm>
        </p:spPr>
      </p:pic>
    </p:spTree>
  </p:cSld>
  <p:clrMapOvr>
    <a:masterClrMapping/>
  </p:clrMapOvr>
  <p:transition advClick="0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0"/>
            <a:ext cx="9361040" cy="7101408"/>
          </a:xfrm>
        </p:spPr>
      </p:pic>
    </p:spTree>
  </p:cSld>
  <p:clrMapOvr>
    <a:masterClrMapping/>
  </p:clrMapOvr>
  <p:transition advClick="0"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ac thuy tao hinh.wm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5013176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83277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3789040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5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001"/>
  <p:tag name="TIMING" val="|0.001"/>
  <p:tag name="ISPRING_CUSTOM_TIMING_USED" val="1"/>
  <p:tag name="ISPRING_SLIDE_ID_2" val="{4FB0F1E7-9484-4152-A61A-876220ADB49B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46</Words>
  <Application>Microsoft Office PowerPoint</Application>
  <PresentationFormat>On-screen Show (4:3)</PresentationFormat>
  <Paragraphs>13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TRẺ THỰC HIỆN</vt:lpstr>
      <vt:lpstr>Xin chân thành cảm ơn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nguyetque</cp:lastModifiedBy>
  <cp:revision>27</cp:revision>
  <dcterms:created xsi:type="dcterms:W3CDTF">2019-11-06T00:38:53Z</dcterms:created>
  <dcterms:modified xsi:type="dcterms:W3CDTF">2024-03-29T01:37:09Z</dcterms:modified>
</cp:coreProperties>
</file>