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57" r:id="rId4"/>
    <p:sldId id="258" r:id="rId5"/>
    <p:sldId id="269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6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C1775-46A6-4DF6-924B-8BF58BC19632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58D9A-FC47-4A31-BE29-FADA94FC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6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3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7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9B31E-BA97-47BF-A9B9-7A577E7DC8C8}" type="datetimeFigureOut">
              <a:rPr lang="en-US" smtClean="0"/>
              <a:t>07-May-24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5.m4a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image" Target="../media/image2.png"/><Relationship Id="rId5" Type="http://schemas.microsoft.com/office/2007/relationships/media" Target="../media/media29.m4a"/><Relationship Id="rId10" Type="http://schemas.microsoft.com/office/2007/relationships/hdphoto" Target="../media/hdphoto13.wdp"/><Relationship Id="rId4" Type="http://schemas.openxmlformats.org/officeDocument/2006/relationships/audio" Target="../media/media28.m4a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2.m4a"/><Relationship Id="rId7" Type="http://schemas.openxmlformats.org/officeDocument/2006/relationships/image" Target="../media/image2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4.png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audio" Target="../media/media7.m4a"/><Relationship Id="rId16" Type="http://schemas.microsoft.com/office/2007/relationships/hdphoto" Target="../media/hdphoto3.wdp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8.png"/><Relationship Id="rId5" Type="http://schemas.microsoft.com/office/2007/relationships/media" Target="../media/media9.m4a"/><Relationship Id="rId15" Type="http://schemas.openxmlformats.org/officeDocument/2006/relationships/image" Target="../media/image10.png"/><Relationship Id="rId10" Type="http://schemas.openxmlformats.org/officeDocument/2006/relationships/image" Target="../media/image7.jpg"/><Relationship Id="rId19" Type="http://schemas.microsoft.com/office/2007/relationships/hdphoto" Target="../media/hdphoto4.wdp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media" Target="../media/media12.m4a"/><Relationship Id="rId21" Type="http://schemas.microsoft.com/office/2007/relationships/hdphoto" Target="../media/hdphoto9.wdp"/><Relationship Id="rId7" Type="http://schemas.microsoft.com/office/2007/relationships/media" Target="../media/media14.m4a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audio" Target="../media/media11.m4a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.png"/><Relationship Id="rId5" Type="http://schemas.microsoft.com/office/2007/relationships/media" Target="../media/media13.m4a"/><Relationship Id="rId15" Type="http://schemas.microsoft.com/office/2007/relationships/hdphoto" Target="../media/hdphoto6.wdp"/><Relationship Id="rId10" Type="http://schemas.openxmlformats.org/officeDocument/2006/relationships/image" Target="../media/image7.jpg"/><Relationship Id="rId19" Type="http://schemas.microsoft.com/office/2007/relationships/hdphoto" Target="../media/hdphoto8.wdp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microsoft.com/office/2007/relationships/hdphoto" Target="../media/hdphoto10.wdp"/><Relationship Id="rId3" Type="http://schemas.microsoft.com/office/2007/relationships/media" Target="../media/media11.m4a"/><Relationship Id="rId7" Type="http://schemas.microsoft.com/office/2007/relationships/media" Target="../media/media17.m4a"/><Relationship Id="rId12" Type="http://schemas.openxmlformats.org/officeDocument/2006/relationships/image" Target="../media/image18.png"/><Relationship Id="rId17" Type="http://schemas.microsoft.com/office/2007/relationships/hdphoto" Target="../media/hdphoto12.wdp"/><Relationship Id="rId2" Type="http://schemas.openxmlformats.org/officeDocument/2006/relationships/audio" Target="../media/media15.m4a"/><Relationship Id="rId16" Type="http://schemas.openxmlformats.org/officeDocument/2006/relationships/image" Target="../media/image20.png"/><Relationship Id="rId1" Type="http://schemas.microsoft.com/office/2007/relationships/media" Target="../media/media15.m4a"/><Relationship Id="rId6" Type="http://schemas.openxmlformats.org/officeDocument/2006/relationships/audio" Target="../media/media16.m4a"/><Relationship Id="rId11" Type="http://schemas.openxmlformats.org/officeDocument/2006/relationships/image" Target="../media/image2.png"/><Relationship Id="rId5" Type="http://schemas.microsoft.com/office/2007/relationships/media" Target="../media/media16.m4a"/><Relationship Id="rId15" Type="http://schemas.microsoft.com/office/2007/relationships/hdphoto" Target="../media/hdphoto11.wdp"/><Relationship Id="rId10" Type="http://schemas.openxmlformats.org/officeDocument/2006/relationships/image" Target="../media/image17.jp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2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19.m4a"/><Relationship Id="rId11" Type="http://schemas.openxmlformats.org/officeDocument/2006/relationships/image" Target="../media/image9.png"/><Relationship Id="rId5" Type="http://schemas.microsoft.com/office/2007/relationships/media" Target="../media/media19.m4a"/><Relationship Id="rId10" Type="http://schemas.openxmlformats.org/officeDocument/2006/relationships/image" Target="../media/image22.png"/><Relationship Id="rId4" Type="http://schemas.openxmlformats.org/officeDocument/2006/relationships/audio" Target="../media/media11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2.png"/><Relationship Id="rId5" Type="http://schemas.microsoft.com/office/2007/relationships/media" Target="../media/media22.m4a"/><Relationship Id="rId10" Type="http://schemas.microsoft.com/office/2007/relationships/hdphoto" Target="../media/hdphoto2.wdp"/><Relationship Id="rId4" Type="http://schemas.openxmlformats.org/officeDocument/2006/relationships/audio" Target="../media/media21.m4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2.m4a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907" y="963356"/>
            <a:ext cx="8192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7355" y="1927962"/>
            <a:ext cx="5122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4211" y="2835904"/>
            <a:ext cx="72227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6942" y="6396335"/>
            <a:ext cx="284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Năm học </a:t>
            </a:r>
            <a:r>
              <a:rPr lang="vi-VN" sz="2400" b="1" dirty="0" smtClean="0">
                <a:latin typeface="+mj-lt"/>
              </a:rPr>
              <a:t>20</a:t>
            </a:r>
            <a:r>
              <a:rPr lang="en-US" sz="2400" b="1" dirty="0" smtClean="0">
                <a:latin typeface="+mj-lt"/>
              </a:rPr>
              <a:t>23</a:t>
            </a:r>
            <a:r>
              <a:rPr lang="vi-VN" sz="2400" b="1" dirty="0" smtClean="0">
                <a:latin typeface="+mj-lt"/>
              </a:rPr>
              <a:t>- 202</a:t>
            </a:r>
            <a:r>
              <a:rPr lang="en-US" sz="2400" b="1" dirty="0">
                <a:latin typeface="+mj-lt"/>
              </a:rPr>
              <a:t>4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Đề bà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193" y="4699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72" y="0"/>
            <a:ext cx="7552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9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347" y="105873"/>
            <a:ext cx="399614" cy="399614"/>
          </a:xfrm>
          <a:prstGeom prst="rect">
            <a:avLst/>
          </a:prstGeom>
        </p:spPr>
      </p:pic>
      <p:pic>
        <p:nvPicPr>
          <p:cNvPr id="16" name="8t 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81" y="744457"/>
            <a:ext cx="470389" cy="4703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255" y="910432"/>
            <a:ext cx="5825290" cy="5304458"/>
            <a:chOff x="171255" y="910432"/>
            <a:chExt cx="5825290" cy="5304458"/>
          </a:xfrm>
        </p:grpSpPr>
        <p:grpSp>
          <p:nvGrpSpPr>
            <p:cNvPr id="38" name="Group 37"/>
            <p:cNvGrpSpPr/>
            <p:nvPr/>
          </p:nvGrpSpPr>
          <p:grpSpPr>
            <a:xfrm>
              <a:off x="628725" y="910432"/>
              <a:ext cx="5367820" cy="4754045"/>
              <a:chOff x="582814" y="368185"/>
              <a:chExt cx="5367820" cy="475404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03361" y="368185"/>
                <a:ext cx="1463040" cy="1862048"/>
                <a:chOff x="2403361" y="368185"/>
                <a:chExt cx="1463040" cy="1862048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2403361" y="632716"/>
                  <a:ext cx="1463040" cy="122388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2629774" y="36818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00B050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82814" y="3260182"/>
                <a:ext cx="1463040" cy="1862048"/>
                <a:chOff x="2391508" y="932945"/>
                <a:chExt cx="1463040" cy="1862048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2391508" y="1252025"/>
                  <a:ext cx="1463040" cy="122388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617921" y="93294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97319F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487594" y="3260182"/>
                <a:ext cx="1463040" cy="1862048"/>
                <a:chOff x="2391508" y="932945"/>
                <a:chExt cx="1463040" cy="1862048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2391508" y="1252025"/>
                  <a:ext cx="1463040" cy="122388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617921" y="93294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7030A0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3472727" y="2485338"/>
                <a:ext cx="1618448" cy="10844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1314333" y="2475913"/>
                <a:ext cx="1617784" cy="110334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395" y="229029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720" y="2283807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103" y="2274381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412" y="2274380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5" y="5294591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277" y="531999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387" y="532206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862" y="5319993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60987" y="874661"/>
            <a:ext cx="5565207" cy="5328384"/>
            <a:chOff x="6460987" y="874661"/>
            <a:chExt cx="5565207" cy="5328384"/>
          </a:xfrm>
        </p:grpSpPr>
        <p:grpSp>
          <p:nvGrpSpPr>
            <p:cNvPr id="25" name="Group 24"/>
            <p:cNvGrpSpPr/>
            <p:nvPr/>
          </p:nvGrpSpPr>
          <p:grpSpPr>
            <a:xfrm>
              <a:off x="8364243" y="874661"/>
              <a:ext cx="1463040" cy="1862048"/>
              <a:chOff x="2391507" y="332414"/>
              <a:chExt cx="1463040" cy="186204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391507" y="605497"/>
                <a:ext cx="1463040" cy="122388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627364" y="332414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00B05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555550" y="3802429"/>
              <a:ext cx="1463040" cy="1862048"/>
              <a:chOff x="2391508" y="932945"/>
              <a:chExt cx="1463040" cy="186204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391508" y="1252025"/>
                <a:ext cx="1463040" cy="12238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617921" y="932945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7030A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0460330" y="3802429"/>
              <a:ext cx="1463040" cy="1862048"/>
              <a:chOff x="2391508" y="932945"/>
              <a:chExt cx="1463040" cy="18620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91508" y="1252025"/>
                <a:ext cx="1463040" cy="12238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17921" y="932945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7030A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7287069" y="3018160"/>
              <a:ext cx="1617784" cy="11033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418661" y="3037011"/>
              <a:ext cx="1618448" cy="108449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987" y="5292995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347" y="5294590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835" y="531022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1626" y="529633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513" y="2321006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838" y="231451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1221" y="2305088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530" y="2305087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5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57" y="2475914"/>
            <a:ext cx="621734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9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871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16644"/>
            <a:ext cx="536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5575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2"/>
            <a:ext cx="2123300" cy="1745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38" y="809621"/>
            <a:ext cx="2123300" cy="174508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5574" y="2953715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5575" y="4899972"/>
            <a:ext cx="5368200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69" y="868802"/>
            <a:ext cx="2123300" cy="1745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9" y="4781871"/>
            <a:ext cx="2123300" cy="1745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" y="4730308"/>
            <a:ext cx="2123300" cy="1745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9" y="2811726"/>
            <a:ext cx="2123300" cy="174508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823799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823799" y="2996716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23799" y="488448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98" y="2812637"/>
            <a:ext cx="2123300" cy="17450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89" y="809620"/>
            <a:ext cx="2123300" cy="17450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85" y="2811726"/>
            <a:ext cx="2123300" cy="17450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33" y="4705052"/>
            <a:ext cx="2123300" cy="174508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32" y="4705053"/>
            <a:ext cx="2123300" cy="17450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83" y="4706095"/>
            <a:ext cx="2123300" cy="1745087"/>
          </a:xfrm>
          <a:prstGeom prst="rect">
            <a:avLst/>
          </a:prstGeom>
        </p:spPr>
      </p:pic>
      <p:pic>
        <p:nvPicPr>
          <p:cNvPr id="2" name="10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7576" y="241157"/>
            <a:ext cx="304800" cy="304800"/>
          </a:xfrm>
          <a:prstGeom prst="rect">
            <a:avLst/>
          </a:prstGeom>
        </p:spPr>
      </p:pic>
      <p:pic>
        <p:nvPicPr>
          <p:cNvPr id="3" name="10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19793" y="6598380"/>
            <a:ext cx="259620" cy="259620"/>
          </a:xfrm>
          <a:prstGeom prst="rect">
            <a:avLst/>
          </a:prstGeom>
        </p:spPr>
      </p:pic>
      <p:pic>
        <p:nvPicPr>
          <p:cNvPr id="13" name="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574" y="6324465"/>
            <a:ext cx="406853" cy="4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496" y="93962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5575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2"/>
            <a:ext cx="2123300" cy="1745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38" y="809621"/>
            <a:ext cx="2123300" cy="174508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5574" y="2953715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5575" y="4899972"/>
            <a:ext cx="5368200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69" y="868802"/>
            <a:ext cx="2123300" cy="1745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9" y="4781871"/>
            <a:ext cx="2123300" cy="1745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" y="4730308"/>
            <a:ext cx="2123300" cy="1745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9" y="2811726"/>
            <a:ext cx="2123300" cy="174508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823799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823799" y="2996716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23799" y="488448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98" y="2812637"/>
            <a:ext cx="2123300" cy="17450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89" y="809620"/>
            <a:ext cx="2123300" cy="17450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85" y="2811726"/>
            <a:ext cx="2123300" cy="17450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33" y="4705052"/>
            <a:ext cx="2123300" cy="174508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32" y="4705053"/>
            <a:ext cx="2123300" cy="17450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83" y="4706095"/>
            <a:ext cx="2123300" cy="1745087"/>
          </a:xfrm>
          <a:prstGeom prst="rect">
            <a:avLst/>
          </a:prstGeom>
        </p:spPr>
      </p:pic>
      <p:cxnSp>
        <p:nvCxnSpPr>
          <p:cNvPr id="3" name="Straight Connector 2"/>
          <p:cNvCxnSpPr>
            <a:endCxn id="35" idx="1"/>
          </p:cNvCxnSpPr>
          <p:nvPr/>
        </p:nvCxnSpPr>
        <p:spPr>
          <a:xfrm>
            <a:off x="5523775" y="1588466"/>
            <a:ext cx="130002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8" idx="3"/>
          </p:cNvCxnSpPr>
          <p:nvPr/>
        </p:nvCxnSpPr>
        <p:spPr>
          <a:xfrm>
            <a:off x="5523775" y="3534722"/>
            <a:ext cx="1300024" cy="19462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6" idx="1"/>
            <a:endCxn id="19" idx="3"/>
          </p:cNvCxnSpPr>
          <p:nvPr/>
        </p:nvCxnSpPr>
        <p:spPr>
          <a:xfrm flipH="1">
            <a:off x="5523775" y="3577723"/>
            <a:ext cx="1300024" cy="190325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1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6310" y="212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810" y="244695"/>
            <a:ext cx="608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8603" y="1294596"/>
            <a:ext cx="11001106" cy="2045344"/>
            <a:chOff x="1139482" y="809667"/>
            <a:chExt cx="9945859" cy="1863193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1139482" y="815925"/>
              <a:ext cx="9945859" cy="18569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4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819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428" y="809667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4605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996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12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107" y="427694"/>
            <a:ext cx="350098" cy="350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32557" y="3863612"/>
            <a:ext cx="1588869" cy="1862048"/>
            <a:chOff x="2687231" y="4870306"/>
            <a:chExt cx="1588869" cy="1862048"/>
          </a:xfrm>
        </p:grpSpPr>
        <p:sp>
          <p:nvSpPr>
            <p:cNvPr id="10" name="Rounded Rectangle 9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28823" y="3863612"/>
            <a:ext cx="1588869" cy="1862048"/>
            <a:chOff x="2687231" y="4870306"/>
            <a:chExt cx="1588869" cy="1862048"/>
          </a:xfrm>
        </p:grpSpPr>
        <p:sp>
          <p:nvSpPr>
            <p:cNvPr id="29" name="Rounded Rectangle 28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pic>
        <p:nvPicPr>
          <p:cNvPr id="13" name="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464951"/>
            <a:ext cx="393049" cy="3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7451" y="647114"/>
            <a:ext cx="11043141" cy="2285098"/>
            <a:chOff x="998804" y="1300833"/>
            <a:chExt cx="9945859" cy="1926800"/>
          </a:xfrm>
        </p:grpSpPr>
        <p:sp>
          <p:nvSpPr>
            <p:cNvPr id="6" name="Round Diagonal Corner Rectangle 5"/>
            <p:cNvSpPr/>
            <p:nvPr/>
          </p:nvSpPr>
          <p:spPr>
            <a:xfrm>
              <a:off x="998804" y="1322363"/>
              <a:ext cx="9945859" cy="18569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37" y="132236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048" y="130083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479" y="132236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848" y="1327640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492603" y="3596351"/>
            <a:ext cx="1588869" cy="1862048"/>
            <a:chOff x="2687231" y="4870306"/>
            <a:chExt cx="1588869" cy="1862048"/>
          </a:xfrm>
        </p:grpSpPr>
        <p:sp>
          <p:nvSpPr>
            <p:cNvPr id="15" name="Rounded Rectangle 14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48286" y="3611082"/>
            <a:ext cx="1588869" cy="1862048"/>
            <a:chOff x="2687231" y="4870306"/>
            <a:chExt cx="1588869" cy="1862048"/>
          </a:xfrm>
        </p:grpSpPr>
        <p:sp>
          <p:nvSpPr>
            <p:cNvPr id="19" name="Rounded Rectangle 18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pic>
        <p:nvPicPr>
          <p:cNvPr id="2" name="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108" y="-4146"/>
            <a:ext cx="454720" cy="4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448" y="2377438"/>
            <a:ext cx="6016391" cy="76944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5407" y="336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̛ớ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4256" y="4325694"/>
            <a:ext cx="609600" cy="609600"/>
          </a:xfrm>
          <a:prstGeom prst="rect">
            <a:avLst/>
          </a:prstGeom>
        </p:spPr>
      </p:pic>
      <p:pic>
        <p:nvPicPr>
          <p:cNvPr id="3" name="Bước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7554" y="109715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28" t="37417" r="64934" b="807"/>
          <a:stretch/>
        </p:blipFill>
        <p:spPr>
          <a:xfrm>
            <a:off x="8008084" y="255079"/>
            <a:ext cx="3812344" cy="3228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84" y="620106"/>
            <a:ext cx="7678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69" y="3712289"/>
            <a:ext cx="602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“Pen”. </a:t>
            </a:r>
          </a:p>
        </p:txBody>
      </p:sp>
      <p:pic>
        <p:nvPicPr>
          <p:cNvPr id="9" name="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969" y="6520375"/>
            <a:ext cx="337625" cy="33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69" y="-68086"/>
            <a:ext cx="61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51260" r="65252"/>
          <a:stretch/>
        </p:blipFill>
        <p:spPr>
          <a:xfrm>
            <a:off x="8008084" y="3651814"/>
            <a:ext cx="3812344" cy="32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0" y="6476999"/>
            <a:ext cx="609600" cy="524692"/>
          </a:xfrm>
          <a:prstGeom prst="rect">
            <a:avLst/>
          </a:prstGeom>
        </p:spPr>
      </p:pic>
      <p:pic>
        <p:nvPicPr>
          <p:cNvPr id="3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1" cy="6735651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55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00"/>
    </mc:Choice>
    <mc:Fallback xmlns="">
      <p:transition spd="slow" advTm="1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1868" y="-9167"/>
            <a:ext cx="819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</p:txBody>
      </p:sp>
      <p:sp>
        <p:nvSpPr>
          <p:cNvPr id="5" name="Oval 4"/>
          <p:cNvSpPr/>
          <p:nvPr/>
        </p:nvSpPr>
        <p:spPr>
          <a:xfrm>
            <a:off x="7496274" y="584773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16418" y="584774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38" y="760114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292422" y="3547387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496274" y="3479377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8128" y="2301799"/>
            <a:ext cx="11753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68" y="761985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5" y="1971605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91" y="1879000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83" y="3547387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61" y="3577850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76" y="4803721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78" y="4659552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164">
            <a:off x="7799254" y="411024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035">
            <a:off x="8966890" y="1305801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0976" y="27564"/>
            <a:ext cx="414479" cy="414479"/>
          </a:xfrm>
          <a:prstGeom prst="rect">
            <a:avLst/>
          </a:prstGeom>
        </p:spPr>
      </p:pic>
      <p:pic>
        <p:nvPicPr>
          <p:cNvPr id="2" name="Picture 2" descr="Măng Cầu - trái cây việt | trái cây viêt nam | trái cây ngoại nhập ...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24578" y1="81750" x2="46717" y2="81500"/>
                        <a14:backgroundMark x1="50281" y1="66500" x2="58161" y2="7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23" y="3738344"/>
            <a:ext cx="3099689" cy="23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0424">
            <a:off x="7559879" y="1691002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42129" y="6206778"/>
            <a:ext cx="423187" cy="423187"/>
          </a:xfrm>
          <a:prstGeom prst="rect">
            <a:avLst/>
          </a:prstGeom>
        </p:spPr>
      </p:pic>
      <p:pic>
        <p:nvPicPr>
          <p:cNvPr id="18" name="Nối số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92330" y="148988"/>
            <a:ext cx="385641" cy="385641"/>
          </a:xfrm>
          <a:prstGeom prst="rect">
            <a:avLst/>
          </a:prstGeom>
        </p:spPr>
      </p:pic>
      <p:pic>
        <p:nvPicPr>
          <p:cNvPr id="20" name="Nối số 4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5172" y="6510000"/>
            <a:ext cx="297250" cy="297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83883" y="227113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535" y="52122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0463" y="115708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3233" y="234866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26395" y="7932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281941" y="210675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33755" y="164972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72453" y="465955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27397" y="461692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59033" y="114723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50557" y="39824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68846" y="394474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72737" y="512437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1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" grpId="0"/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9961" y="1594170"/>
            <a:ext cx="609600" cy="609600"/>
          </a:xfrm>
          <a:prstGeom prst="rect">
            <a:avLst/>
          </a:prstGeom>
        </p:spPr>
      </p:pic>
      <p:pic>
        <p:nvPicPr>
          <p:cNvPr id="3" name="Con bướ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4038" y="4309095"/>
            <a:ext cx="609600" cy="609600"/>
          </a:xfrm>
          <a:prstGeom prst="rect">
            <a:avLst/>
          </a:prstGeom>
        </p:spPr>
      </p:pic>
      <p:pic>
        <p:nvPicPr>
          <p:cNvPr id="2" name="Con cá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3999" y="2381070"/>
            <a:ext cx="609600" cy="609600"/>
          </a:xfrm>
          <a:prstGeom prst="rect">
            <a:avLst/>
          </a:prstGeom>
        </p:spPr>
      </p:pic>
      <p:sp>
        <p:nvSpPr>
          <p:cNvPr id="7" name="AutoShape 2" descr="Funny Cat Cartoon Royalty Free Cliparts, Vectors, And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71002" y="225084"/>
            <a:ext cx="3516923" cy="3010487"/>
            <a:chOff x="1871002" y="225084"/>
            <a:chExt cx="3516923" cy="3010487"/>
          </a:xfrm>
        </p:grpSpPr>
        <p:sp>
          <p:nvSpPr>
            <p:cNvPr id="5" name="Regular Pentagon 4"/>
            <p:cNvSpPr/>
            <p:nvPr/>
          </p:nvSpPr>
          <p:spPr>
            <a:xfrm>
              <a:off x="1871002" y="225084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3235568" y="384468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2546250" y="1566154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3763104" y="1792315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385538" y="225084"/>
            <a:ext cx="3516923" cy="3010487"/>
            <a:chOff x="7385538" y="225084"/>
            <a:chExt cx="3516923" cy="3010487"/>
          </a:xfrm>
        </p:grpSpPr>
        <p:sp>
          <p:nvSpPr>
            <p:cNvPr id="4" name="Regular Pentagon 3"/>
            <p:cNvSpPr/>
            <p:nvPr/>
          </p:nvSpPr>
          <p:spPr>
            <a:xfrm>
              <a:off x="7385538" y="225084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819" y="1083212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486" y="2060137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328" y="764906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9" y="1820544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536830" y="3151166"/>
            <a:ext cx="3516923" cy="3010487"/>
            <a:chOff x="4536830" y="3151166"/>
            <a:chExt cx="3516923" cy="3010487"/>
          </a:xfrm>
        </p:grpSpPr>
        <p:sp>
          <p:nvSpPr>
            <p:cNvPr id="6" name="Regular Pentagon 5"/>
            <p:cNvSpPr/>
            <p:nvPr/>
          </p:nvSpPr>
          <p:spPr>
            <a:xfrm>
              <a:off x="4536830" y="3151166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4670298" y="3926358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5762302" y="3369659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6453638" y="4492791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5216300" y="4970539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22" y="299597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61" y="516931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29" y="3144955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4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236" y="160338"/>
            <a:ext cx="411152" cy="4111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61742" y="124298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45869" y="93258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08024" y="225864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56537" y="199025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7090" y="464737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98021" y="412528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61995" y="567931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5358" y="52917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56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Xoài đú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0220" y="4809858"/>
            <a:ext cx="609600" cy="609600"/>
          </a:xfrm>
          <a:prstGeom prst="rect">
            <a:avLst/>
          </a:prstGeom>
        </p:spPr>
      </p:pic>
      <p:pic>
        <p:nvPicPr>
          <p:cNvPr id="23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78016" y="2888721"/>
            <a:ext cx="609600" cy="609600"/>
          </a:xfrm>
          <a:prstGeom prst="rect">
            <a:avLst/>
          </a:prstGeom>
        </p:spPr>
      </p:pic>
      <p:pic>
        <p:nvPicPr>
          <p:cNvPr id="1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3559" y="94941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96" y="0"/>
            <a:ext cx="461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Đĩa ăn gốm sứ thiên nhiên phong cách Bắc Âu - Nhật Minh Deco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238" y="1190166"/>
            <a:ext cx="4811153" cy="48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5" y="1652734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9" y="3667030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36084" y="3428999"/>
            <a:ext cx="408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34" y="1972726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67" y="2562266"/>
            <a:ext cx="1286248" cy="106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681262" y="658946"/>
            <a:ext cx="3631077" cy="1258149"/>
            <a:chOff x="6681262" y="658946"/>
            <a:chExt cx="3631077" cy="1258149"/>
          </a:xfrm>
        </p:grpSpPr>
        <p:pic>
          <p:nvPicPr>
            <p:cNvPr id="7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231" y="658946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681262" y="901432"/>
              <a:ext cx="9003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pic>
          <p:nvPicPr>
            <p:cNvPr id="21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091" y="722993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744588" y="4474589"/>
            <a:ext cx="2047995" cy="1161710"/>
            <a:chOff x="6789727" y="4656454"/>
            <a:chExt cx="2047995" cy="1161710"/>
          </a:xfrm>
        </p:grpSpPr>
        <p:sp>
          <p:nvSpPr>
            <p:cNvPr id="13" name="Rectangle 12"/>
            <p:cNvSpPr/>
            <p:nvPr/>
          </p:nvSpPr>
          <p:spPr>
            <a:xfrm>
              <a:off x="6789727" y="4802501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pic>
          <p:nvPicPr>
            <p:cNvPr id="22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474" y="4656454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692929" y="2562265"/>
            <a:ext cx="4904957" cy="1237226"/>
            <a:chOff x="6692929" y="2562265"/>
            <a:chExt cx="4904957" cy="1237226"/>
          </a:xfrm>
        </p:grpSpPr>
        <p:sp>
          <p:nvSpPr>
            <p:cNvPr id="12" name="Rectangle 11"/>
            <p:cNvSpPr/>
            <p:nvPr/>
          </p:nvSpPr>
          <p:spPr>
            <a:xfrm>
              <a:off x="6692929" y="2783828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pic>
          <p:nvPicPr>
            <p:cNvPr id="18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896" y="2562266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1638" y="2562265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4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0866" y="49346"/>
            <a:ext cx="609600" cy="609600"/>
          </a:xfrm>
          <a:prstGeom prst="rect">
            <a:avLst/>
          </a:prstGeom>
        </p:spPr>
      </p:pic>
      <p:pic>
        <p:nvPicPr>
          <p:cNvPr id="16" name="Quả xoà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67329" y="224239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4327" y="264532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13585" y="433328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98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́o đú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7154" y="971744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6293" y="3132392"/>
            <a:ext cx="609600" cy="609600"/>
          </a:xfrm>
          <a:prstGeom prst="rect">
            <a:avLst/>
          </a:prstGeom>
        </p:spPr>
      </p:pic>
      <p:pic>
        <p:nvPicPr>
          <p:cNvPr id="2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7219" y="2152985"/>
            <a:ext cx="609600" cy="609600"/>
          </a:xfrm>
          <a:prstGeom prst="rect">
            <a:avLst/>
          </a:prstGeom>
        </p:spPr>
      </p:pic>
      <p:pic>
        <p:nvPicPr>
          <p:cNvPr id="2050" name="Picture 2" descr="tree-576848_1280 - International Tree Found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385"/>
            <a:ext cx="5573867" cy="57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52" y="2116862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08765" y="3011435"/>
            <a:ext cx="1795151" cy="1155997"/>
            <a:chOff x="7306391" y="1267050"/>
            <a:chExt cx="1795151" cy="1155997"/>
          </a:xfrm>
        </p:grpSpPr>
        <p:sp>
          <p:nvSpPr>
            <p:cNvPr id="5" name="TextBox 4"/>
            <p:cNvSpPr txBox="1"/>
            <p:nvPr/>
          </p:nvSpPr>
          <p:spPr>
            <a:xfrm>
              <a:off x="7306391" y="1407384"/>
              <a:ext cx="7617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pic>
          <p:nvPicPr>
            <p:cNvPr id="15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137" y="1267050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899236" y="785929"/>
            <a:ext cx="2494270" cy="1140273"/>
            <a:chOff x="7306390" y="4663824"/>
            <a:chExt cx="2494270" cy="1140273"/>
          </a:xfrm>
        </p:grpSpPr>
        <p:sp>
          <p:nvSpPr>
            <p:cNvPr id="12" name="Rectangle 11"/>
            <p:cNvSpPr/>
            <p:nvPr/>
          </p:nvSpPr>
          <p:spPr>
            <a:xfrm>
              <a:off x="7306390" y="4788434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pic>
          <p:nvPicPr>
            <p:cNvPr id="19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338" y="4663824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7255" y="4675889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795755" y="1796564"/>
            <a:ext cx="3616321" cy="1144126"/>
            <a:chOff x="7306391" y="2912168"/>
            <a:chExt cx="3616321" cy="1144126"/>
          </a:xfrm>
        </p:grpSpPr>
        <p:sp>
          <p:nvSpPr>
            <p:cNvPr id="11" name="Rectangle 10"/>
            <p:cNvSpPr/>
            <p:nvPr/>
          </p:nvSpPr>
          <p:spPr>
            <a:xfrm>
              <a:off x="7306391" y="3040631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pic>
          <p:nvPicPr>
            <p:cNvPr id="1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137" y="2912168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8054" y="2924233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307" y="2948520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77" y="538491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73" y="2385853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9" y="1663907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435" y="90114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9224" y="194482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3127" y="270575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28712" y="243662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Tá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41" y="7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  <p:bldP spid="14" grpId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607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912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6506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1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56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06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2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37150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97250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6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7852" y="36731"/>
            <a:ext cx="527158" cy="527158"/>
          </a:xfrm>
          <a:prstGeom prst="rect">
            <a:avLst/>
          </a:prstGeom>
        </p:spPr>
      </p:pic>
      <p:pic>
        <p:nvPicPr>
          <p:cNvPr id="3" name="6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34" y="868689"/>
            <a:ext cx="207811" cy="207811"/>
          </a:xfrm>
          <a:prstGeom prst="rect">
            <a:avLst/>
          </a:prstGeom>
        </p:spPr>
      </p:pic>
      <p:pic>
        <p:nvPicPr>
          <p:cNvPr id="6" name="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056" y="56388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4.375E-6 3.7037E-7 L 4.375E-6 3.7037E-7 C 0.00312 3.7037E-7 0.00651 0.00023 0.00976 0.00046 C 0.01158 0.00069 0.01341 0.00093 0.0151 0.00116 C 0.02031 0.00162 0.02552 0.00185 0.03059 0.00231 C 0.03333 0.00255 0.03593 0.00255 0.03841 0.00278 C 0.04856 0.00463 0.04349 0.00393 0.0539 0.00486 L 0.10117 0.00417 C 0.11406 0.0037 0.10247 0.00347 0.11224 0.00278 C 0.11731 0.00255 0.12252 0.00255 0.12773 0.00231 C 0.13099 0.00208 0.13437 0.00185 0.13763 0.00185 L 0.14856 0.00116 C 0.15481 0.00069 0.16132 0.00046 0.16744 3.7037E-7 C 0.16992 -0.00023 0.17252 -0.00069 0.17513 -0.00069 C 0.19088 -0.00093 0.20677 -0.00069 0.22239 -0.00069 L 0.22474 3.7037E-7 C 0.23398 3.7037E-7 0.24296 0.00023 0.25234 0.00046 C 0.25377 0.00069 0.25546 0.00069 0.25664 0.00116 C 0.25755 0.00139 0.25807 0.00185 0.25885 0.00231 C 0.2595 0.00208 0.26484 -0.00046 0.26224 -0.00116 C 0.26041 -0.00185 0.25846 -0.00046 0.25664 3.7037E-7 C 0.25533 0.00023 0.25377 0.00023 0.25234 0.00046 C 0.25403 -0.00093 0.2552 -0.00139 0.25572 -0.00301 C 0.25586 -0.0037 0.25572 -0.00417 0.25572 -0.00463 L 0.25572 -0.00463 L 0.25664 0.00046 L 0.25 -0.00185 " pathEditMode="relative" rAng="0" ptsTypes="AAAAAAAAAAAAAAAAAAA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405633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22" y="1405633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25" y="1420135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17" y="1448354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75069" y="3783880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3519" y="378387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790" y="3783878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7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7380" y="222069"/>
            <a:ext cx="267599" cy="267599"/>
          </a:xfrm>
          <a:prstGeom prst="rect">
            <a:avLst/>
          </a:prstGeom>
        </p:spPr>
      </p:pic>
      <p:pic>
        <p:nvPicPr>
          <p:cNvPr id="2" name="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622" y="965850"/>
            <a:ext cx="170618" cy="1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4.16667E-6 -0.0044 L -4.16667E-6 -0.0044 C 0.00508 -0.00417 0.01029 -0.00347 0.0155 -0.00347 C 0.11029 -0.00347 0.08737 -0.00255 0.13425 -0.00509 C 0.14987 -0.00857 0.13477 -0.00556 0.14831 -0.00764 C 0.16732 -0.01065 0.14948 -0.0081 0.16394 -0.00996 C 0.17696 -0.00903 0.1905 -0.00903 0.203 -0.00671 L 0.20756 -0.00602 L 0.20938 -0.00602 " pathEditMode="relative" rAng="0" ptsTypes="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3255 0.00116 L 0.03255 0.00116 C 0.03763 0.00139 0.04284 0.00208 0.04805 0.00208 C 0.14284 0.00208 0.11992 0.00301 0.1668 0.00046 C 0.18242 -0.00301 0.16732 2.22222E-6 0.18086 -0.00209 C 0.19987 -0.00509 0.18203 -0.00255 0.19648 -0.0044 C 0.2095 -0.00347 0.22305 -0.00347 0.23555 -0.00116 L 0.2401 -0.00047 L 0.24193 -0.00047 " pathEditMode="relative" rAng="0" ptsTypes="AAAAAAA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195</Words>
  <Application>Microsoft Office PowerPoint</Application>
  <PresentationFormat>Widescreen</PresentationFormat>
  <Paragraphs>71</Paragraphs>
  <Slides>16</Slides>
  <Notes>2</Notes>
  <HiddenSlides>0</HiddenSlides>
  <MMClips>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Calibri</vt:lpstr>
      <vt:lpstr>Calibri Light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Techsi.vn</cp:lastModifiedBy>
  <cp:revision>407</cp:revision>
  <dcterms:created xsi:type="dcterms:W3CDTF">2020-04-04T03:06:42Z</dcterms:created>
  <dcterms:modified xsi:type="dcterms:W3CDTF">2024-05-07T08:50:04Z</dcterms:modified>
</cp:coreProperties>
</file>