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5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5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0" y="359825"/>
            <a:ext cx="12192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PHÒNG GIÁO DỤC VÀ ĐÀO TẠO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QUẬN</a:t>
            </a:r>
            <a:r>
              <a:rPr kumimoji="0" lang="en-US" altLang="zh-CN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LONG BIÊN</a:t>
            </a:r>
            <a:endParaRPr kumimoji="0" lang="vi-VN" altLang="zh-CN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TRƯỜNG </a:t>
            </a: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MN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NGUYỆT</a:t>
            </a:r>
            <a:r>
              <a:rPr kumimoji="0" lang="en-US" altLang="zh-CN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18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QUẾ</a:t>
            </a:r>
            <a:endParaRPr kumimoji="0" lang="vi-VN" altLang="zh-CN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-99391" y="4565834"/>
            <a:ext cx="12291391" cy="24611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800" b="1" i="0" u="none" strike="noStrike" cap="non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Giáo viên: </a:t>
            </a:r>
            <a:r>
              <a:rPr kumimoji="0" lang="en-US" altLang="zh-CN" sz="2800" b="1" i="0" u="none" strike="noStrike" cap="none" normalizeH="0" baseline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LÊ</a:t>
            </a:r>
            <a:r>
              <a:rPr kumimoji="0" lang="en-US" altLang="zh-CN" sz="2800" b="1" i="0" u="none" strike="noStrike" cap="none" normalizeH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cap="none" normalizeH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QUỲNH</a:t>
            </a:r>
            <a:r>
              <a:rPr kumimoji="0" lang="en-US" altLang="zh-CN" sz="2800" b="1" i="0" u="none" strike="noStrike" cap="none" normalizeH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cap="none" normalizeH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HOA</a:t>
            </a:r>
            <a:endParaRPr kumimoji="0" lang="vi-VN" altLang="zh-CN" sz="2800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1274225"/>
            <a:ext cx="12192000" cy="3277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InflateTop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LQVH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Thơ: BÀN TAY CÔ GIÁO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>
        <p159:morph option="byObject"/>
        <p:sndAc>
          <p:stSnd>
            <p:snd r:embed="rId3" name="hammer.wav"/>
          </p:stSnd>
        </p:sndAc>
      </p:transition>
    </mc:Choice>
    <mc:Fallback>
      <p:transition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74930"/>
            <a:ext cx="11933555" cy="658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736600" y="288925"/>
            <a:ext cx="10751185" cy="626999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2900045" cy="2849245"/>
          </a:xfrm>
          <a:prstGeom prst="star6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Tay cô đến khéo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760095" y="396875"/>
            <a:ext cx="10733405" cy="6064885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mẹ hiền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623570" y="474980"/>
            <a:ext cx="10925810" cy="602742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Thẳng đều trang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542925" y="387985"/>
            <a:ext cx="11413490" cy="6140450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8491220" y="-102870"/>
            <a:ext cx="3359150" cy="31248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bàn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múa dẻo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đan khéo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" y="585470"/>
            <a:ext cx="11409045" cy="598932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-407670" y="-587375"/>
            <a:ext cx="3835400" cy="357124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-320675" y="3501390"/>
            <a:ext cx="3661410" cy="321183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Đẹp bà tay cô...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9963"/>
            <a:ext cx="9144000" cy="2387600"/>
          </a:xfrm>
        </p:spPr>
        <p:txBody>
          <a:bodyPr/>
          <a:lstStyle/>
          <a:p>
            <a: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The end</a:t>
            </a:r>
            <a:b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altLang="en-US" sz="4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Chúc các bé chăm ngoan học giỏi!</a:t>
            </a:r>
          </a:p>
        </p:txBody>
      </p:sp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6" name="Picture 5" descr="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20000">
            <a:off x="8002905" y="835025"/>
            <a:ext cx="1812290" cy="190627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830" y="499491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75" y="5153660"/>
            <a:ext cx="3671570" cy="170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</Words>
  <Application>Microsoft Office PowerPoint</Application>
  <PresentationFormat>Widescreen</PresentationFormat>
  <Paragraphs>31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SimSun</vt:lpstr>
      <vt:lpstr>Arial</vt:lpstr>
      <vt:lpstr>Calibri</vt:lpstr>
      <vt:lpstr>Times New Roman</vt:lpstr>
      <vt:lpstr>Business Cooperate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Chúc các bé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DuongSunflower86</dc:creator>
  <cp:lastModifiedBy>Techsi.vn</cp:lastModifiedBy>
  <cp:revision>20</cp:revision>
  <dcterms:created xsi:type="dcterms:W3CDTF">2021-10-23T15:00:00Z</dcterms:created>
  <dcterms:modified xsi:type="dcterms:W3CDTF">2024-04-16T09:10:35Z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