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16-Apr-24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NGUYỆT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QUẾ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412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70</cp:revision>
  <dcterms:created xsi:type="dcterms:W3CDTF">2016-04-10T13:01:26Z</dcterms:created>
  <dcterms:modified xsi:type="dcterms:W3CDTF">2024-04-16T09:17:23Z</dcterms:modified>
</cp:coreProperties>
</file>