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744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9EB1BF-38C8-4CA2-A4C0-E4487F81F965}" type="datetimeFigureOut">
              <a:rPr lang="en-US" smtClean="0"/>
              <a:pPr/>
              <a:t>22-Mar-24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00B683-6942-47D8-903D-F7D3CE93245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DJ%20&#8211;%20Hai%20Con%20Th&#7857;n%20L&#7857;n%20Con%20(Remix).mp3" TargetMode="Externa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B&#233;%20B&#224;o%20Ng&#432;%20&#8211;%20R&#7917;a%20M&#7863;t%20Nh&#432;%20M&#232;o.mp3" TargetMode="Externa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&#272;&#224;n%20G&#224;%20Trong%20S&#226;n.mp3" TargetMode="External"/><Relationship Id="rId4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C&#249;ng%20M&#250;a%20H&#225;t%20M&#7915;ng%20Xu&#226;n%20(Beat%20Cut).mp3" TargetMode="Externa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elcome\Pictures\nhac\V.A%20&#8211;%20Ng&#224;y%20T&#7871;t%20Qu&#234;%20Em%20Beat.mp3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10680" y="-4465"/>
            <a:ext cx="12192000" cy="6858001"/>
            <a:chOff x="-10680" y="-4465"/>
            <a:chExt cx="12192000" cy="6858001"/>
          </a:xfrm>
        </p:grpSpPr>
        <p:grpSp>
          <p:nvGrpSpPr>
            <p:cNvPr id="2" name="Group 1"/>
            <p:cNvGrpSpPr/>
            <p:nvPr/>
          </p:nvGrpSpPr>
          <p:grpSpPr>
            <a:xfrm>
              <a:off x="-10680" y="-4465"/>
              <a:ext cx="12192000" cy="6858001"/>
              <a:chOff x="-8678" y="-4465"/>
              <a:chExt cx="9906000" cy="6858001"/>
            </a:xfrm>
          </p:grpSpPr>
          <p:pic>
            <p:nvPicPr>
              <p:cNvPr id="1026" name="Picture 2" descr="Bộ sưu tập hình nền động mầm non cực chất có hơn 999+ hình nền động mầm non  chất lượng cao độ phân giải 4K.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678" y="-4465"/>
                <a:ext cx="9906000" cy="6858001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" name="TextBox 3"/>
              <p:cNvSpPr txBox="1"/>
              <p:nvPr/>
            </p:nvSpPr>
            <p:spPr>
              <a:xfrm>
                <a:off x="1898649" y="676870"/>
                <a:ext cx="5816601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ỦY BAN NHÂN DÂN QUẬN LONG BIÊN</a:t>
                </a:r>
              </a:p>
              <a:p>
                <a:pPr algn="ctr"/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TRƯỜNG MẦM NON </a:t>
                </a:r>
                <a:r>
                  <a:rPr lang="en-US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NGUYỆT</a:t>
                </a:r>
                <a:r>
                  <a:rPr lang="en-US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QUẾ</a:t>
                </a:r>
                <a:endParaRPr lang="en-US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/>
                <a:r>
                  <a:rPr lang="en-US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*******</a:t>
                </a:r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2992437" y="3657600"/>
                <a:ext cx="5861050" cy="144655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Đề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tài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Dạy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hát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“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Cùng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múa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hát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mừng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xuân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”</a:t>
                </a:r>
              </a:p>
              <a:p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   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Nghe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hát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tết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quê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em</a:t>
                </a:r>
                <a:endParaRPr lang="en-US" sz="2200" b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Lứa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4 -5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endParaRPr lang="en-US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Giáo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viên</a:t>
                </a:r>
                <a:r>
                  <a:rPr lang="en-US" sz="2200" b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Quỳnh</a:t>
                </a:r>
                <a:r>
                  <a:rPr lang="en-US" sz="2200" b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Hoa</a:t>
                </a:r>
                <a:endParaRPr lang="en-US" sz="2200" b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500154" y="5956663"/>
                <a:ext cx="636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" name="Rectangle 2"/>
            <p:cNvSpPr/>
            <p:nvPr/>
          </p:nvSpPr>
          <p:spPr>
            <a:xfrm>
              <a:off x="2535927" y="2438400"/>
              <a:ext cx="7745261" cy="830997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Lĩnh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vực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phát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triển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thẩm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  <a:r>
                <a:rPr lang="en-US" sz="4800" b="1" spc="50" dirty="0" err="1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mỹ</a:t>
              </a:r>
              <a:r>
                <a:rPr lang="en-US" sz="4800" b="1" spc="50" dirty="0">
                  <a:ln w="12700" cmpd="sng">
                    <a:solidFill>
                      <a:schemeClr val="accent6">
                        <a:satMod val="120000"/>
                        <a:shade val="80000"/>
                      </a:schemeClr>
                    </a:solidFill>
                    <a:prstDash val="solid"/>
                  </a:ln>
                  <a:solidFill>
                    <a:schemeClr val="accent6">
                      <a:tint val="1000"/>
                    </a:schemeClr>
                  </a:solidFill>
                  <a:effectLst>
                    <a:glow rad="53100">
                      <a:schemeClr val="accent6">
                        <a:satMod val="180000"/>
                        <a:alpha val="30000"/>
                      </a:schemeClr>
                    </a:glow>
                  </a:effectLst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885490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>
        <p:sndAc>
          <p:stSnd>
            <p:snd r:embed="rId2" name="chimes.wav"/>
          </p:stSnd>
        </p:sndAc>
      </p:transition>
    </mc:Choice>
    <mc:Fallback xmlns="">
      <p:transition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DJ – Hai Con Thằn Lằn Con (Remix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410200" y="22098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479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Bé Bào Ngư – Rửa Mặt Như Mèo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257800" y="2362200"/>
            <a:ext cx="2414588" cy="24145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8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V.A – Đàn Gà Trong Sân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5181600" y="2514600"/>
            <a:ext cx="2514600" cy="2514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91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đích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cầu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vi-VN" b="1" dirty="0">
                <a:latin typeface="+mj-lt"/>
              </a:rPr>
              <a:t>1.Kiến thức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Trẻ thuộc bài hát, nhớ tên bài hát, tên tác giả, hiểu nội dung bài hát.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một số đặc điểm của mùa xuân - mùa bắt đầu 1 năm mới.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2.Kỹ năng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-</a:t>
            </a:r>
            <a:r>
              <a:rPr lang="vi-VN" dirty="0">
                <a:latin typeface="+mj-lt"/>
              </a:rPr>
              <a:t> Trẻ hát đúng lời, đúng giai điệu bài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chú ý lắng nghe cô hát</a:t>
            </a:r>
            <a:r>
              <a:rPr lang="en-US" dirty="0">
                <a:latin typeface="+mj-lt"/>
              </a:rPr>
              <a:t>.</a:t>
            </a:r>
          </a:p>
          <a:p>
            <a:r>
              <a:rPr lang="vi-VN" dirty="0">
                <a:latin typeface="+mj-lt"/>
              </a:rPr>
              <a:t>- Trẻ biết cách chơi trò chơi </a:t>
            </a:r>
            <a:r>
              <a:rPr lang="en-US" dirty="0">
                <a:latin typeface="+mj-lt"/>
              </a:rPr>
              <a:t>“</a:t>
            </a:r>
            <a:r>
              <a:rPr lang="en-US" dirty="0" err="1">
                <a:latin typeface="+mj-lt"/>
              </a:rPr>
              <a:t>Nhảy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theo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nhạc</a:t>
            </a:r>
            <a:r>
              <a:rPr lang="nl-NL" dirty="0">
                <a:latin typeface="+mj-lt"/>
              </a:rPr>
              <a:t>”</a:t>
            </a:r>
            <a:endParaRPr lang="en-US" dirty="0">
              <a:latin typeface="+mj-lt"/>
            </a:endParaRPr>
          </a:p>
          <a:p>
            <a:r>
              <a:rPr lang="vi-VN" b="1" dirty="0">
                <a:latin typeface="+mj-lt"/>
              </a:rPr>
              <a:t>3.Thái độ: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Biết thể hiện niềm vui khi tết đến, xuân về.</a:t>
            </a:r>
            <a:endParaRPr lang="en-US" dirty="0">
              <a:latin typeface="+mj-lt"/>
            </a:endParaRPr>
          </a:p>
          <a:p>
            <a:r>
              <a:rPr lang="vi-VN" dirty="0">
                <a:latin typeface="+mj-lt"/>
              </a:rPr>
              <a:t>- Giáo dục trẻ biết yêu thiên nhiên, ăn mặc phù hợp với thời tiết.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bị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vi-VN" dirty="0">
                <a:latin typeface="Times New Roman" pitchFamily="18" charset="0"/>
                <a:cs typeface="Times New Roman" pitchFamily="18" charset="0"/>
              </a:rPr>
              <a:t>- Nhạc các bài hát “Cùng múa hát mừng xuân”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vi-VN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”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vi-VN" dirty="0">
                <a:latin typeface="Times New Roman" pitchFamily="18" charset="0"/>
                <a:cs typeface="Times New Roman" pitchFamily="18" charset="0"/>
              </a:rPr>
              <a:t> số đoạn nhạc của các bài hát trong chủ điểm Tết và mùa 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gàng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chuyện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nổi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Content Placeholder 3" descr="images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057400" y="1589606"/>
            <a:ext cx="7848600" cy="4277795"/>
          </a:xfrm>
        </p:spPr>
      </p:pic>
      <p:sp>
        <p:nvSpPr>
          <p:cNvPr id="5" name="TextBox 4"/>
          <p:cNvSpPr txBox="1"/>
          <p:nvPr/>
        </p:nvSpPr>
        <p:spPr>
          <a:xfrm>
            <a:off x="3810000" y="6096000"/>
            <a:ext cx="411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images (1).jpg"/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752600" y="304800"/>
            <a:ext cx="4114800" cy="5410200"/>
          </a:xfrm>
        </p:spPr>
      </p:pic>
      <p:pic>
        <p:nvPicPr>
          <p:cNvPr id="5" name="Picture 4" descr="download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1" y="304800"/>
            <a:ext cx="4429125" cy="5410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124200" y="6096001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Mai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543800" y="6019801"/>
            <a:ext cx="190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Lễ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hội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Dạy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múa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Cùng Múa Hát Mừng Xuân (Beat Cut)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62200" y="3886200"/>
            <a:ext cx="1905000" cy="1905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74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1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Đàm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thoại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1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2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niềm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bạn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đến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dục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nhiên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mặc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Nghe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quê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em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dung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hát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ca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ngợi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vẻ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đẹp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mùa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xuân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V.A – Ngày Tết Quê Em Be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/>
          <a:stretch>
            <a:fillRect/>
          </a:stretch>
        </p:blipFill>
        <p:spPr>
          <a:xfrm>
            <a:off x="2362200" y="5105400"/>
            <a:ext cx="1143000" cy="1143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thiệu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:</a:t>
            </a:r>
          </a:p>
          <a:p>
            <a:pPr>
              <a:buNone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chúng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nhanh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nhảy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chậm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dừng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375</Words>
  <Application>Microsoft Office PowerPoint</Application>
  <PresentationFormat>Widescreen</PresentationFormat>
  <Paragraphs>39</Paragraphs>
  <Slides>12</Slides>
  <Notes>0</Notes>
  <HiddenSlides>0</HiddenSlides>
  <MMClips>5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Office Theme</vt:lpstr>
      <vt:lpstr>PowerPoint Presentation</vt:lpstr>
      <vt:lpstr>Mục đích – yêu cầu</vt:lpstr>
      <vt:lpstr>Chuẩn bị</vt:lpstr>
      <vt:lpstr>Cô cùng trẻ trò chuyện về một số đặc điểm nổi bật của mùa xuân.</vt:lpstr>
      <vt:lpstr>PowerPoint Presentation</vt:lpstr>
      <vt:lpstr>Dạy hát : Cùng múa hát mừng xuân</vt:lpstr>
      <vt:lpstr>Đàm thoại</vt:lpstr>
      <vt:lpstr>Nghe hát : Ngày tết quê em</vt:lpstr>
      <vt:lpstr>Trò chơi : Nhảy theo nhạc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QUÂN LONG BIÊN TRƯỜNG MẦM NON GIA THƯỢNG</dc:title>
  <dc:creator>Welcome</dc:creator>
  <cp:lastModifiedBy>Techsi.vn</cp:lastModifiedBy>
  <cp:revision>15</cp:revision>
  <dcterms:created xsi:type="dcterms:W3CDTF">2019-03-04T02:21:42Z</dcterms:created>
  <dcterms:modified xsi:type="dcterms:W3CDTF">2024-03-22T10:44:00Z</dcterms:modified>
</cp:coreProperties>
</file>